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7" r:id="rId5"/>
    <p:sldId id="360" r:id="rId6"/>
    <p:sldId id="361" r:id="rId7"/>
    <p:sldId id="362" r:id="rId8"/>
    <p:sldId id="364" r:id="rId9"/>
    <p:sldId id="365" r:id="rId10"/>
    <p:sldId id="366" r:id="rId11"/>
    <p:sldId id="367" r:id="rId12"/>
    <p:sldId id="368" r:id="rId13"/>
    <p:sldId id="369" r:id="rId14"/>
    <p:sldId id="373" r:id="rId15"/>
    <p:sldId id="371" r:id="rId16"/>
    <p:sldId id="372" r:id="rId17"/>
    <p:sldId id="374" r:id="rId18"/>
    <p:sldId id="376" r:id="rId19"/>
    <p:sldId id="377" r:id="rId20"/>
    <p:sldId id="378" r:id="rId21"/>
    <p:sldId id="379" r:id="rId22"/>
    <p:sldId id="380" r:id="rId23"/>
    <p:sldId id="381" r:id="rId24"/>
    <p:sldId id="383" r:id="rId25"/>
    <p:sldId id="385" r:id="rId26"/>
    <p:sldId id="386" r:id="rId27"/>
    <p:sldId id="3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5B"/>
    <a:srgbClr val="56504E"/>
    <a:srgbClr val="488E52"/>
    <a:srgbClr val="3E7A47"/>
    <a:srgbClr val="FFFFFF"/>
    <a:srgbClr val="00748B"/>
    <a:srgbClr val="1DD9FF"/>
    <a:srgbClr val="00A0C0"/>
    <a:srgbClr val="80BE89"/>
    <a:srgbClr val="54A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1" autoAdjust="0"/>
    <p:restoredTop sz="81200" autoAdjust="0"/>
  </p:normalViewPr>
  <p:slideViewPr>
    <p:cSldViewPr snapToGrid="0" showGuides="1">
      <p:cViewPr varScale="1">
        <p:scale>
          <a:sx n="63" d="100"/>
          <a:sy n="63" d="100"/>
        </p:scale>
        <p:origin x="1546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co Daniel Garcia Romero" userId="c19bc364-60e4-47de-903b-7f14623b3390" providerId="ADAL" clId="{47A519D0-03A0-4FD4-BEBE-61253DCDB04E}"/>
    <pc:docChg chg="custSel delSld modSld">
      <pc:chgData name="Francisco Daniel Garcia Romero" userId="c19bc364-60e4-47de-903b-7f14623b3390" providerId="ADAL" clId="{47A519D0-03A0-4FD4-BEBE-61253DCDB04E}" dt="2025-05-13T13:12:50.371" v="39" actId="478"/>
      <pc:docMkLst>
        <pc:docMk/>
      </pc:docMkLst>
      <pc:sldChg chg="modNotesTx">
        <pc:chgData name="Francisco Daniel Garcia Romero" userId="c19bc364-60e4-47de-903b-7f14623b3390" providerId="ADAL" clId="{47A519D0-03A0-4FD4-BEBE-61253DCDB04E}" dt="2025-05-13T12:49:33.448" v="0" actId="20577"/>
        <pc:sldMkLst>
          <pc:docMk/>
          <pc:sldMk cId="3332337895" sldId="257"/>
        </pc:sldMkLst>
      </pc:sldChg>
      <pc:sldChg chg="modNotesTx">
        <pc:chgData name="Francisco Daniel Garcia Romero" userId="c19bc364-60e4-47de-903b-7f14623b3390" providerId="ADAL" clId="{47A519D0-03A0-4FD4-BEBE-61253DCDB04E}" dt="2025-05-13T12:50:59.903" v="1" actId="20577"/>
        <pc:sldMkLst>
          <pc:docMk/>
          <pc:sldMk cId="3102193381" sldId="360"/>
        </pc:sldMkLst>
      </pc:sldChg>
      <pc:sldChg chg="modNotesTx">
        <pc:chgData name="Francisco Daniel Garcia Romero" userId="c19bc364-60e4-47de-903b-7f14623b3390" providerId="ADAL" clId="{47A519D0-03A0-4FD4-BEBE-61253DCDB04E}" dt="2025-05-13T12:51:06.163" v="2" actId="20577"/>
        <pc:sldMkLst>
          <pc:docMk/>
          <pc:sldMk cId="1974305636" sldId="361"/>
        </pc:sldMkLst>
      </pc:sldChg>
      <pc:sldChg chg="modNotesTx">
        <pc:chgData name="Francisco Daniel Garcia Romero" userId="c19bc364-60e4-47de-903b-7f14623b3390" providerId="ADAL" clId="{47A519D0-03A0-4FD4-BEBE-61253DCDB04E}" dt="2025-05-13T12:51:10.630" v="3" actId="20577"/>
        <pc:sldMkLst>
          <pc:docMk/>
          <pc:sldMk cId="1814919012" sldId="362"/>
        </pc:sldMkLst>
      </pc:sldChg>
      <pc:sldChg chg="modNotesTx">
        <pc:chgData name="Francisco Daniel Garcia Romero" userId="c19bc364-60e4-47de-903b-7f14623b3390" providerId="ADAL" clId="{47A519D0-03A0-4FD4-BEBE-61253DCDB04E}" dt="2025-05-13T12:51:16.127" v="4" actId="20577"/>
        <pc:sldMkLst>
          <pc:docMk/>
          <pc:sldMk cId="3736720617" sldId="364"/>
        </pc:sldMkLst>
      </pc:sldChg>
      <pc:sldChg chg="modNotesTx">
        <pc:chgData name="Francisco Daniel Garcia Romero" userId="c19bc364-60e4-47de-903b-7f14623b3390" providerId="ADAL" clId="{47A519D0-03A0-4FD4-BEBE-61253DCDB04E}" dt="2025-05-13T12:51:22.017" v="5" actId="20577"/>
        <pc:sldMkLst>
          <pc:docMk/>
          <pc:sldMk cId="1033208981" sldId="365"/>
        </pc:sldMkLst>
      </pc:sldChg>
      <pc:sldChg chg="modNotesTx">
        <pc:chgData name="Francisco Daniel Garcia Romero" userId="c19bc364-60e4-47de-903b-7f14623b3390" providerId="ADAL" clId="{47A519D0-03A0-4FD4-BEBE-61253DCDB04E}" dt="2025-05-13T12:51:24.975" v="6" actId="20577"/>
        <pc:sldMkLst>
          <pc:docMk/>
          <pc:sldMk cId="4244648743" sldId="366"/>
        </pc:sldMkLst>
      </pc:sldChg>
      <pc:sldChg chg="modNotesTx">
        <pc:chgData name="Francisco Daniel Garcia Romero" userId="c19bc364-60e4-47de-903b-7f14623b3390" providerId="ADAL" clId="{47A519D0-03A0-4FD4-BEBE-61253DCDB04E}" dt="2025-05-13T12:51:28.598" v="7" actId="20577"/>
        <pc:sldMkLst>
          <pc:docMk/>
          <pc:sldMk cId="2009611193" sldId="367"/>
        </pc:sldMkLst>
      </pc:sldChg>
      <pc:sldChg chg="modNotesTx">
        <pc:chgData name="Francisco Daniel Garcia Romero" userId="c19bc364-60e4-47de-903b-7f14623b3390" providerId="ADAL" clId="{47A519D0-03A0-4FD4-BEBE-61253DCDB04E}" dt="2025-05-13T12:51:31.265" v="8" actId="20577"/>
        <pc:sldMkLst>
          <pc:docMk/>
          <pc:sldMk cId="3320453227" sldId="368"/>
        </pc:sldMkLst>
      </pc:sldChg>
      <pc:sldChg chg="modNotesTx">
        <pc:chgData name="Francisco Daniel Garcia Romero" userId="c19bc364-60e4-47de-903b-7f14623b3390" providerId="ADAL" clId="{47A519D0-03A0-4FD4-BEBE-61253DCDB04E}" dt="2025-05-13T12:51:33.914" v="9" actId="20577"/>
        <pc:sldMkLst>
          <pc:docMk/>
          <pc:sldMk cId="1000874580" sldId="369"/>
        </pc:sldMkLst>
      </pc:sldChg>
      <pc:sldChg chg="modNotesTx">
        <pc:chgData name="Francisco Daniel Garcia Romero" userId="c19bc364-60e4-47de-903b-7f14623b3390" providerId="ADAL" clId="{47A519D0-03A0-4FD4-BEBE-61253DCDB04E}" dt="2025-05-13T12:51:40.524" v="10" actId="20577"/>
        <pc:sldMkLst>
          <pc:docMk/>
          <pc:sldMk cId="3008826940" sldId="371"/>
        </pc:sldMkLst>
      </pc:sldChg>
      <pc:sldChg chg="modNotesTx">
        <pc:chgData name="Francisco Daniel Garcia Romero" userId="c19bc364-60e4-47de-903b-7f14623b3390" providerId="ADAL" clId="{47A519D0-03A0-4FD4-BEBE-61253DCDB04E}" dt="2025-05-13T12:51:49.168" v="11" actId="20577"/>
        <pc:sldMkLst>
          <pc:docMk/>
          <pc:sldMk cId="1260400814" sldId="372"/>
        </pc:sldMkLst>
      </pc:sldChg>
      <pc:sldChg chg="modNotesTx">
        <pc:chgData name="Francisco Daniel Garcia Romero" userId="c19bc364-60e4-47de-903b-7f14623b3390" providerId="ADAL" clId="{47A519D0-03A0-4FD4-BEBE-61253DCDB04E}" dt="2025-05-13T12:51:52.726" v="12" actId="20577"/>
        <pc:sldMkLst>
          <pc:docMk/>
          <pc:sldMk cId="2179460220" sldId="374"/>
        </pc:sldMkLst>
      </pc:sldChg>
      <pc:sldChg chg="modNotesTx">
        <pc:chgData name="Francisco Daniel Garcia Romero" userId="c19bc364-60e4-47de-903b-7f14623b3390" providerId="ADAL" clId="{47A519D0-03A0-4FD4-BEBE-61253DCDB04E}" dt="2025-05-13T12:52:05.104" v="13" actId="20577"/>
        <pc:sldMkLst>
          <pc:docMk/>
          <pc:sldMk cId="4224090649" sldId="376"/>
        </pc:sldMkLst>
      </pc:sldChg>
      <pc:sldChg chg="delSp modSp mod modNotesTx">
        <pc:chgData name="Francisco Daniel Garcia Romero" userId="c19bc364-60e4-47de-903b-7f14623b3390" providerId="ADAL" clId="{47A519D0-03A0-4FD4-BEBE-61253DCDB04E}" dt="2025-05-13T13:12:08.670" v="28" actId="1076"/>
        <pc:sldMkLst>
          <pc:docMk/>
          <pc:sldMk cId="2575154930" sldId="377"/>
        </pc:sldMkLst>
        <pc:graphicFrameChg chg="del">
          <ac:chgData name="Francisco Daniel Garcia Romero" userId="c19bc364-60e4-47de-903b-7f14623b3390" providerId="ADAL" clId="{47A519D0-03A0-4FD4-BEBE-61253DCDB04E}" dt="2025-05-13T13:11:57.214" v="24" actId="478"/>
          <ac:graphicFrameMkLst>
            <pc:docMk/>
            <pc:sldMk cId="2575154930" sldId="377"/>
            <ac:graphicFrameMk id="6" creationId="{B30B3FB6-8789-9F23-8DBE-2DF3A6B38808}"/>
          </ac:graphicFrameMkLst>
        </pc:graphicFrameChg>
        <pc:picChg chg="mod">
          <ac:chgData name="Francisco Daniel Garcia Romero" userId="c19bc364-60e4-47de-903b-7f14623b3390" providerId="ADAL" clId="{47A519D0-03A0-4FD4-BEBE-61253DCDB04E}" dt="2025-05-13T13:12:07.247" v="27" actId="1076"/>
          <ac:picMkLst>
            <pc:docMk/>
            <pc:sldMk cId="2575154930" sldId="377"/>
            <ac:picMk id="2" creationId="{CE1E83F6-BB5C-AFC7-6461-CC8D0607BF12}"/>
          </ac:picMkLst>
        </pc:picChg>
        <pc:picChg chg="mod">
          <ac:chgData name="Francisco Daniel Garcia Romero" userId="c19bc364-60e4-47de-903b-7f14623b3390" providerId="ADAL" clId="{47A519D0-03A0-4FD4-BEBE-61253DCDB04E}" dt="2025-05-13T13:12:08.670" v="28" actId="1076"/>
          <ac:picMkLst>
            <pc:docMk/>
            <pc:sldMk cId="2575154930" sldId="377"/>
            <ac:picMk id="3" creationId="{DD99BA4D-E323-579A-F9FF-6D626F5E28A9}"/>
          </ac:picMkLst>
        </pc:picChg>
      </pc:sldChg>
      <pc:sldChg chg="delSp modSp mod modNotesTx">
        <pc:chgData name="Francisco Daniel Garcia Romero" userId="c19bc364-60e4-47de-903b-7f14623b3390" providerId="ADAL" clId="{47A519D0-03A0-4FD4-BEBE-61253DCDB04E}" dt="2025-05-13T13:12:18.403" v="31" actId="1076"/>
        <pc:sldMkLst>
          <pc:docMk/>
          <pc:sldMk cId="988691414" sldId="378"/>
        </pc:sldMkLst>
        <pc:graphicFrameChg chg="del">
          <ac:chgData name="Francisco Daniel Garcia Romero" userId="c19bc364-60e4-47de-903b-7f14623b3390" providerId="ADAL" clId="{47A519D0-03A0-4FD4-BEBE-61253DCDB04E}" dt="2025-05-13T13:12:12.701" v="29" actId="478"/>
          <ac:graphicFrameMkLst>
            <pc:docMk/>
            <pc:sldMk cId="988691414" sldId="378"/>
            <ac:graphicFrameMk id="10" creationId="{A4A49C09-2E5E-C553-4370-626DFC99DF50}"/>
          </ac:graphicFrameMkLst>
        </pc:graphicFrameChg>
        <pc:picChg chg="mod">
          <ac:chgData name="Francisco Daniel Garcia Romero" userId="c19bc364-60e4-47de-903b-7f14623b3390" providerId="ADAL" clId="{47A519D0-03A0-4FD4-BEBE-61253DCDB04E}" dt="2025-05-13T13:12:14.512" v="30" actId="1076"/>
          <ac:picMkLst>
            <pc:docMk/>
            <pc:sldMk cId="988691414" sldId="378"/>
            <ac:picMk id="5" creationId="{0145D7A7-6ACE-7626-46BF-D9DD357F225C}"/>
          </ac:picMkLst>
        </pc:picChg>
        <pc:picChg chg="mod">
          <ac:chgData name="Francisco Daniel Garcia Romero" userId="c19bc364-60e4-47de-903b-7f14623b3390" providerId="ADAL" clId="{47A519D0-03A0-4FD4-BEBE-61253DCDB04E}" dt="2025-05-13T13:12:18.403" v="31" actId="1076"/>
          <ac:picMkLst>
            <pc:docMk/>
            <pc:sldMk cId="988691414" sldId="378"/>
            <ac:picMk id="8" creationId="{226AA9DC-886E-1935-3492-A680855654C8}"/>
          </ac:picMkLst>
        </pc:picChg>
      </pc:sldChg>
      <pc:sldChg chg="delSp modSp mod modNotesTx">
        <pc:chgData name="Francisco Daniel Garcia Romero" userId="c19bc364-60e4-47de-903b-7f14623b3390" providerId="ADAL" clId="{47A519D0-03A0-4FD4-BEBE-61253DCDB04E}" dt="2025-05-13T13:12:38.911" v="37" actId="14100"/>
        <pc:sldMkLst>
          <pc:docMk/>
          <pc:sldMk cId="2444998832" sldId="379"/>
        </pc:sldMkLst>
        <pc:graphicFrameChg chg="del">
          <ac:chgData name="Francisco Daniel Garcia Romero" userId="c19bc364-60e4-47de-903b-7f14623b3390" providerId="ADAL" clId="{47A519D0-03A0-4FD4-BEBE-61253DCDB04E}" dt="2025-05-13T13:12:24.668" v="32" actId="478"/>
          <ac:graphicFrameMkLst>
            <pc:docMk/>
            <pc:sldMk cId="2444998832" sldId="379"/>
            <ac:graphicFrameMk id="10" creationId="{46BF35BA-99B3-8BCE-268D-912DCC129BCD}"/>
          </ac:graphicFrameMkLst>
        </pc:graphicFrameChg>
        <pc:picChg chg="mod">
          <ac:chgData name="Francisco Daniel Garcia Romero" userId="c19bc364-60e4-47de-903b-7f14623b3390" providerId="ADAL" clId="{47A519D0-03A0-4FD4-BEBE-61253DCDB04E}" dt="2025-05-13T13:12:36.954" v="36" actId="14100"/>
          <ac:picMkLst>
            <pc:docMk/>
            <pc:sldMk cId="2444998832" sldId="379"/>
            <ac:picMk id="5" creationId="{1FB37051-C31E-84E4-0EF8-EB5E7ADF5E5F}"/>
          </ac:picMkLst>
        </pc:picChg>
        <pc:picChg chg="mod">
          <ac:chgData name="Francisco Daniel Garcia Romero" userId="c19bc364-60e4-47de-903b-7f14623b3390" providerId="ADAL" clId="{47A519D0-03A0-4FD4-BEBE-61253DCDB04E}" dt="2025-05-13T13:12:38.911" v="37" actId="14100"/>
          <ac:picMkLst>
            <pc:docMk/>
            <pc:sldMk cId="2444998832" sldId="379"/>
            <ac:picMk id="8" creationId="{EF042AC0-4B46-ACCA-5A29-B2353229F741}"/>
          </ac:picMkLst>
        </pc:picChg>
      </pc:sldChg>
      <pc:sldChg chg="delSp mod modNotesTx">
        <pc:chgData name="Francisco Daniel Garcia Romero" userId="c19bc364-60e4-47de-903b-7f14623b3390" providerId="ADAL" clId="{47A519D0-03A0-4FD4-BEBE-61253DCDB04E}" dt="2025-05-13T13:12:43.801" v="38" actId="478"/>
        <pc:sldMkLst>
          <pc:docMk/>
          <pc:sldMk cId="2190475815" sldId="380"/>
        </pc:sldMkLst>
        <pc:graphicFrameChg chg="del">
          <ac:chgData name="Francisco Daniel Garcia Romero" userId="c19bc364-60e4-47de-903b-7f14623b3390" providerId="ADAL" clId="{47A519D0-03A0-4FD4-BEBE-61253DCDB04E}" dt="2025-05-13T13:12:43.801" v="38" actId="478"/>
          <ac:graphicFrameMkLst>
            <pc:docMk/>
            <pc:sldMk cId="2190475815" sldId="380"/>
            <ac:graphicFrameMk id="3" creationId="{FB83680B-D037-451A-E5A0-81FAAEC8802E}"/>
          </ac:graphicFrameMkLst>
        </pc:graphicFrameChg>
      </pc:sldChg>
      <pc:sldChg chg="modNotesTx">
        <pc:chgData name="Francisco Daniel Garcia Romero" userId="c19bc364-60e4-47de-903b-7f14623b3390" providerId="ADAL" clId="{47A519D0-03A0-4FD4-BEBE-61253DCDB04E}" dt="2025-05-13T12:52:35.104" v="18" actId="20577"/>
        <pc:sldMkLst>
          <pc:docMk/>
          <pc:sldMk cId="3380380237" sldId="381"/>
        </pc:sldMkLst>
      </pc:sldChg>
      <pc:sldChg chg="del">
        <pc:chgData name="Francisco Daniel Garcia Romero" userId="c19bc364-60e4-47de-903b-7f14623b3390" providerId="ADAL" clId="{47A519D0-03A0-4FD4-BEBE-61253DCDB04E}" dt="2025-05-13T12:52:42.273" v="19" actId="2696"/>
        <pc:sldMkLst>
          <pc:docMk/>
          <pc:sldMk cId="1324084780" sldId="382"/>
        </pc:sldMkLst>
      </pc:sldChg>
      <pc:sldChg chg="delSp mod modNotesTx">
        <pc:chgData name="Francisco Daniel Garcia Romero" userId="c19bc364-60e4-47de-903b-7f14623b3390" providerId="ADAL" clId="{47A519D0-03A0-4FD4-BEBE-61253DCDB04E}" dt="2025-05-13T13:12:50.371" v="39" actId="478"/>
        <pc:sldMkLst>
          <pc:docMk/>
          <pc:sldMk cId="778025801" sldId="383"/>
        </pc:sldMkLst>
        <pc:graphicFrameChg chg="del">
          <ac:chgData name="Francisco Daniel Garcia Romero" userId="c19bc364-60e4-47de-903b-7f14623b3390" providerId="ADAL" clId="{47A519D0-03A0-4FD4-BEBE-61253DCDB04E}" dt="2025-05-13T13:12:50.371" v="39" actId="478"/>
          <ac:graphicFrameMkLst>
            <pc:docMk/>
            <pc:sldMk cId="778025801" sldId="383"/>
            <ac:graphicFrameMk id="6" creationId="{88778F36-6A99-2C57-D71B-84F41389E91C}"/>
          </ac:graphicFrameMkLst>
        </pc:graphicFrameChg>
      </pc:sldChg>
      <pc:sldChg chg="modNotesTx">
        <pc:chgData name="Francisco Daniel Garcia Romero" userId="c19bc364-60e4-47de-903b-7f14623b3390" providerId="ADAL" clId="{47A519D0-03A0-4FD4-BEBE-61253DCDB04E}" dt="2025-05-13T12:53:33.560" v="22" actId="20577"/>
        <pc:sldMkLst>
          <pc:docMk/>
          <pc:sldMk cId="1811230106" sldId="385"/>
        </pc:sldMkLst>
      </pc:sldChg>
      <pc:sldChg chg="modNotesTx">
        <pc:chgData name="Francisco Daniel Garcia Romero" userId="c19bc364-60e4-47de-903b-7f14623b3390" providerId="ADAL" clId="{47A519D0-03A0-4FD4-BEBE-61253DCDB04E}" dt="2025-05-13T12:53:10.768" v="20" actId="20577"/>
        <pc:sldMkLst>
          <pc:docMk/>
          <pc:sldMk cId="2013308940" sldId="386"/>
        </pc:sldMkLst>
      </pc:sldChg>
      <pc:sldChg chg="modNotesTx">
        <pc:chgData name="Francisco Daniel Garcia Romero" userId="c19bc364-60e4-47de-903b-7f14623b3390" providerId="ADAL" clId="{47A519D0-03A0-4FD4-BEBE-61253DCDB04E}" dt="2025-05-13T12:53:19.066" v="21" actId="20577"/>
        <pc:sldMkLst>
          <pc:docMk/>
          <pc:sldMk cId="1948549845" sldId="387"/>
        </pc:sldMkLst>
      </pc:sldChg>
    </pc:docChg>
  </pc:docChgLst>
  <pc:docChgLst>
    <pc:chgData name="Francisco Daniel Garcia Romero" userId="c19bc364-60e4-47de-903b-7f14623b3390" providerId="ADAL" clId="{40C11179-A8F0-45B8-A665-411CE6E9CC13}"/>
    <pc:docChg chg="undo custSel addSld delSld modSld">
      <pc:chgData name="Francisco Daniel Garcia Romero" userId="c19bc364-60e4-47de-903b-7f14623b3390" providerId="ADAL" clId="{40C11179-A8F0-45B8-A665-411CE6E9CC13}" dt="2025-05-12T12:33:23.055" v="8" actId="164"/>
      <pc:docMkLst>
        <pc:docMk/>
      </pc:docMkLst>
      <pc:sldChg chg="addSp modSp">
        <pc:chgData name="Francisco Daniel Garcia Romero" userId="c19bc364-60e4-47de-903b-7f14623b3390" providerId="ADAL" clId="{40C11179-A8F0-45B8-A665-411CE6E9CC13}" dt="2025-05-12T12:13:14.759" v="1"/>
        <pc:sldMkLst>
          <pc:docMk/>
          <pc:sldMk cId="1033208981" sldId="365"/>
        </pc:sldMkLst>
        <pc:grpChg chg="add mod">
          <ac:chgData name="Francisco Daniel Garcia Romero" userId="c19bc364-60e4-47de-903b-7f14623b3390" providerId="ADAL" clId="{40C11179-A8F0-45B8-A665-411CE6E9CC13}" dt="2025-05-12T12:13:14.759" v="1"/>
          <ac:grpSpMkLst>
            <pc:docMk/>
            <pc:sldMk cId="1033208981" sldId="365"/>
            <ac:grpSpMk id="14" creationId="{E1E8B94F-DCAA-8946-748A-7A893020FB68}"/>
          </ac:grpSpMkLst>
        </pc:grpChg>
        <pc:picChg chg="mod">
          <ac:chgData name="Francisco Daniel Garcia Romero" userId="c19bc364-60e4-47de-903b-7f14623b3390" providerId="ADAL" clId="{40C11179-A8F0-45B8-A665-411CE6E9CC13}" dt="2025-05-12T12:13:14.759" v="1"/>
          <ac:picMkLst>
            <pc:docMk/>
            <pc:sldMk cId="1033208981" sldId="365"/>
            <ac:picMk id="15" creationId="{3E7E62C9-82C3-312B-0849-A3660509DBA0}"/>
          </ac:picMkLst>
        </pc:picChg>
        <pc:picChg chg="mod">
          <ac:chgData name="Francisco Daniel Garcia Romero" userId="c19bc364-60e4-47de-903b-7f14623b3390" providerId="ADAL" clId="{40C11179-A8F0-45B8-A665-411CE6E9CC13}" dt="2025-05-12T12:13:14.759" v="1"/>
          <ac:picMkLst>
            <pc:docMk/>
            <pc:sldMk cId="1033208981" sldId="365"/>
            <ac:picMk id="16" creationId="{2FE5E027-FEFB-B479-117C-D1B4AAE59AC3}"/>
          </ac:picMkLst>
        </pc:picChg>
        <pc:picChg chg="mod">
          <ac:chgData name="Francisco Daniel Garcia Romero" userId="c19bc364-60e4-47de-903b-7f14623b3390" providerId="ADAL" clId="{40C11179-A8F0-45B8-A665-411CE6E9CC13}" dt="2025-05-12T12:13:14.759" v="1"/>
          <ac:picMkLst>
            <pc:docMk/>
            <pc:sldMk cId="1033208981" sldId="365"/>
            <ac:picMk id="17" creationId="{DD202BA4-BC5F-852E-9034-C8954DC70BC5}"/>
          </ac:picMkLst>
        </pc:picChg>
      </pc:sldChg>
      <pc:sldChg chg="addSp modSp">
        <pc:chgData name="Francisco Daniel Garcia Romero" userId="c19bc364-60e4-47de-903b-7f14623b3390" providerId="ADAL" clId="{40C11179-A8F0-45B8-A665-411CE6E9CC13}" dt="2025-05-12T12:13:31.251" v="2"/>
        <pc:sldMkLst>
          <pc:docMk/>
          <pc:sldMk cId="4244648743" sldId="366"/>
        </pc:sldMkLst>
        <pc:grpChg chg="add mod">
          <ac:chgData name="Francisco Daniel Garcia Romero" userId="c19bc364-60e4-47de-903b-7f14623b3390" providerId="ADAL" clId="{40C11179-A8F0-45B8-A665-411CE6E9CC13}" dt="2025-05-12T12:13:31.251" v="2"/>
          <ac:grpSpMkLst>
            <pc:docMk/>
            <pc:sldMk cId="4244648743" sldId="366"/>
            <ac:grpSpMk id="12" creationId="{32A4E660-5BE1-B3B9-EB69-DC75CB397F04}"/>
          </ac:grpSpMkLst>
        </pc:grpChg>
        <pc:picChg chg="mod">
          <ac:chgData name="Francisco Daniel Garcia Romero" userId="c19bc364-60e4-47de-903b-7f14623b3390" providerId="ADAL" clId="{40C11179-A8F0-45B8-A665-411CE6E9CC13}" dt="2025-05-12T12:13:31.251" v="2"/>
          <ac:picMkLst>
            <pc:docMk/>
            <pc:sldMk cId="4244648743" sldId="366"/>
            <ac:picMk id="13" creationId="{FA4E1B55-7B31-3A93-4261-F7E3DB1953CB}"/>
          </ac:picMkLst>
        </pc:picChg>
        <pc:picChg chg="mod">
          <ac:chgData name="Francisco Daniel Garcia Romero" userId="c19bc364-60e4-47de-903b-7f14623b3390" providerId="ADAL" clId="{40C11179-A8F0-45B8-A665-411CE6E9CC13}" dt="2025-05-12T12:13:31.251" v="2"/>
          <ac:picMkLst>
            <pc:docMk/>
            <pc:sldMk cId="4244648743" sldId="366"/>
            <ac:picMk id="14" creationId="{BB5FB3F8-F869-0F6C-D11B-19FAEFBC8A3A}"/>
          </ac:picMkLst>
        </pc:picChg>
        <pc:picChg chg="mod">
          <ac:chgData name="Francisco Daniel Garcia Romero" userId="c19bc364-60e4-47de-903b-7f14623b3390" providerId="ADAL" clId="{40C11179-A8F0-45B8-A665-411CE6E9CC13}" dt="2025-05-12T12:13:31.251" v="2"/>
          <ac:picMkLst>
            <pc:docMk/>
            <pc:sldMk cId="4244648743" sldId="366"/>
            <ac:picMk id="15" creationId="{2D74A089-F13E-3601-37FC-EDD6F6F68449}"/>
          </ac:picMkLst>
        </pc:picChg>
      </pc:sldChg>
      <pc:sldChg chg="addSp modSp">
        <pc:chgData name="Francisco Daniel Garcia Romero" userId="c19bc364-60e4-47de-903b-7f14623b3390" providerId="ADAL" clId="{40C11179-A8F0-45B8-A665-411CE6E9CC13}" dt="2025-05-12T12:33:23.055" v="8" actId="164"/>
        <pc:sldMkLst>
          <pc:docMk/>
          <pc:sldMk cId="1000874580" sldId="369"/>
        </pc:sldMkLst>
        <pc:grpChg chg="add mod">
          <ac:chgData name="Francisco Daniel Garcia Romero" userId="c19bc364-60e4-47de-903b-7f14623b3390" providerId="ADAL" clId="{40C11179-A8F0-45B8-A665-411CE6E9CC13}" dt="2025-05-12T12:33:23.055" v="8" actId="164"/>
          <ac:grpSpMkLst>
            <pc:docMk/>
            <pc:sldMk cId="1000874580" sldId="369"/>
            <ac:grpSpMk id="2" creationId="{03AC7C3D-B42B-597D-4AA0-9359C264EB99}"/>
          </ac:grpSpMkLst>
        </pc:grpChg>
        <pc:grpChg chg="add mod">
          <ac:chgData name="Francisco Daniel Garcia Romero" userId="c19bc364-60e4-47de-903b-7f14623b3390" providerId="ADAL" clId="{40C11179-A8F0-45B8-A665-411CE6E9CC13}" dt="2025-05-12T12:15:57.214" v="4"/>
          <ac:grpSpMkLst>
            <pc:docMk/>
            <pc:sldMk cId="1000874580" sldId="369"/>
            <ac:grpSpMk id="5" creationId="{4E5996A5-784F-6913-8BEE-8FBE4BDA5DB7}"/>
          </ac:grpSpMkLst>
        </pc:grpChg>
        <pc:picChg chg="mod">
          <ac:chgData name="Francisco Daniel Garcia Romero" userId="c19bc364-60e4-47de-903b-7f14623b3390" providerId="ADAL" clId="{40C11179-A8F0-45B8-A665-411CE6E9CC13}" dt="2025-05-12T12:15:57.214" v="4"/>
          <ac:picMkLst>
            <pc:docMk/>
            <pc:sldMk cId="1000874580" sldId="369"/>
            <ac:picMk id="6" creationId="{90BD5092-9589-D123-8C6A-BB16AC8ED80F}"/>
          </ac:picMkLst>
        </pc:picChg>
        <pc:picChg chg="mod">
          <ac:chgData name="Francisco Daniel Garcia Romero" userId="c19bc364-60e4-47de-903b-7f14623b3390" providerId="ADAL" clId="{40C11179-A8F0-45B8-A665-411CE6E9CC13}" dt="2025-05-12T12:15:57.214" v="4"/>
          <ac:picMkLst>
            <pc:docMk/>
            <pc:sldMk cId="1000874580" sldId="369"/>
            <ac:picMk id="7" creationId="{32CAC607-0578-279E-279A-1407611E3C2F}"/>
          </ac:picMkLst>
        </pc:picChg>
        <pc:picChg chg="mod">
          <ac:chgData name="Francisco Daniel Garcia Romero" userId="c19bc364-60e4-47de-903b-7f14623b3390" providerId="ADAL" clId="{40C11179-A8F0-45B8-A665-411CE6E9CC13}" dt="2025-05-12T12:15:57.214" v="4"/>
          <ac:picMkLst>
            <pc:docMk/>
            <pc:sldMk cId="1000874580" sldId="369"/>
            <ac:picMk id="12" creationId="{40915EAA-C262-9C66-FF0F-3CB2DC9E2A68}"/>
          </ac:picMkLst>
        </pc:picChg>
        <pc:picChg chg="mod">
          <ac:chgData name="Francisco Daniel Garcia Romero" userId="c19bc364-60e4-47de-903b-7f14623b3390" providerId="ADAL" clId="{40C11179-A8F0-45B8-A665-411CE6E9CC13}" dt="2025-05-12T12:33:23.055" v="8" actId="164"/>
          <ac:picMkLst>
            <pc:docMk/>
            <pc:sldMk cId="1000874580" sldId="369"/>
            <ac:picMk id="26" creationId="{A06EEF2A-023C-2B65-096E-95F6A16ADE01}"/>
          </ac:picMkLst>
        </pc:picChg>
        <pc:picChg chg="mod">
          <ac:chgData name="Francisco Daniel Garcia Romero" userId="c19bc364-60e4-47de-903b-7f14623b3390" providerId="ADAL" clId="{40C11179-A8F0-45B8-A665-411CE6E9CC13}" dt="2025-05-12T12:33:23.055" v="8" actId="164"/>
          <ac:picMkLst>
            <pc:docMk/>
            <pc:sldMk cId="1000874580" sldId="369"/>
            <ac:picMk id="27" creationId="{D32535CF-481A-B766-6B02-31AD06352035}"/>
          </ac:picMkLst>
        </pc:picChg>
        <pc:picChg chg="mod">
          <ac:chgData name="Francisco Daniel Garcia Romero" userId="c19bc364-60e4-47de-903b-7f14623b3390" providerId="ADAL" clId="{40C11179-A8F0-45B8-A665-411CE6E9CC13}" dt="2025-05-12T12:33:23.055" v="8" actId="164"/>
          <ac:picMkLst>
            <pc:docMk/>
            <pc:sldMk cId="1000874580" sldId="369"/>
            <ac:picMk id="28" creationId="{247D838A-D735-7D49-D95E-4B27010BE342}"/>
          </ac:picMkLst>
        </pc:picChg>
      </pc:sldChg>
      <pc:sldChg chg="addSp modSp">
        <pc:chgData name="Francisco Daniel Garcia Romero" userId="c19bc364-60e4-47de-903b-7f14623b3390" providerId="ADAL" clId="{40C11179-A8F0-45B8-A665-411CE6E9CC13}" dt="2025-05-12T12:23:19.707" v="5"/>
        <pc:sldMkLst>
          <pc:docMk/>
          <pc:sldMk cId="1260400814" sldId="372"/>
        </pc:sldMkLst>
        <pc:picChg chg="add mod">
          <ac:chgData name="Francisco Daniel Garcia Romero" userId="c19bc364-60e4-47de-903b-7f14623b3390" providerId="ADAL" clId="{40C11179-A8F0-45B8-A665-411CE6E9CC13}" dt="2025-05-12T12:23:19.707" v="5"/>
          <ac:picMkLst>
            <pc:docMk/>
            <pc:sldMk cId="1260400814" sldId="372"/>
            <ac:picMk id="2" creationId="{9DEB0150-409D-17E2-E894-FCAECE00F396}"/>
          </ac:picMkLst>
        </pc:picChg>
        <pc:picChg chg="add mod">
          <ac:chgData name="Francisco Daniel Garcia Romero" userId="c19bc364-60e4-47de-903b-7f14623b3390" providerId="ADAL" clId="{40C11179-A8F0-45B8-A665-411CE6E9CC13}" dt="2025-05-12T12:23:19.707" v="5"/>
          <ac:picMkLst>
            <pc:docMk/>
            <pc:sldMk cId="1260400814" sldId="372"/>
            <ac:picMk id="3" creationId="{CC1D8C34-5B45-8B5A-5A77-DAE98CF993A9}"/>
          </ac:picMkLst>
        </pc:picChg>
        <pc:picChg chg="add mod">
          <ac:chgData name="Francisco Daniel Garcia Romero" userId="c19bc364-60e4-47de-903b-7f14623b3390" providerId="ADAL" clId="{40C11179-A8F0-45B8-A665-411CE6E9CC13}" dt="2025-05-12T12:23:19.707" v="5"/>
          <ac:picMkLst>
            <pc:docMk/>
            <pc:sldMk cId="1260400814" sldId="372"/>
            <ac:picMk id="5" creationId="{0EB13C0B-22A9-36C8-02C3-6D271273976D}"/>
          </ac:picMkLst>
        </pc:picChg>
      </pc:sldChg>
      <pc:sldChg chg="modSp">
        <pc:chgData name="Francisco Daniel Garcia Romero" userId="c19bc364-60e4-47de-903b-7f14623b3390" providerId="ADAL" clId="{40C11179-A8F0-45B8-A665-411CE6E9CC13}" dt="2025-05-05T20:30:14.306" v="0" actId="255"/>
        <pc:sldMkLst>
          <pc:docMk/>
          <pc:sldMk cId="754646890" sldId="373"/>
        </pc:sldMkLst>
        <pc:graphicFrameChg chg="mod">
          <ac:chgData name="Francisco Daniel Garcia Romero" userId="c19bc364-60e4-47de-903b-7f14623b3390" providerId="ADAL" clId="{40C11179-A8F0-45B8-A665-411CE6E9CC13}" dt="2025-05-05T20:30:14.306" v="0" actId="255"/>
          <ac:graphicFrameMkLst>
            <pc:docMk/>
            <pc:sldMk cId="754646890" sldId="373"/>
            <ac:graphicFrameMk id="2" creationId="{BD8D7315-125C-4B6B-9BCF-E6C1F88D522B}"/>
          </ac:graphicFrameMkLst>
        </pc:graphicFrameChg>
      </pc:sldChg>
      <pc:sldChg chg="add del">
        <pc:chgData name="Francisco Daniel Garcia Romero" userId="c19bc364-60e4-47de-903b-7f14623b3390" providerId="ADAL" clId="{40C11179-A8F0-45B8-A665-411CE6E9CC13}" dt="2025-05-12T12:32:47.096" v="7" actId="2696"/>
        <pc:sldMkLst>
          <pc:docMk/>
          <pc:sldMk cId="2575154930" sldId="37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zureidener-my.sharepoint.com/personal/andrea_dominguez_idener_ai/Documents/FREEME%20WIP/Desarrollos/Ab%20initio%20QM/EnergyAnalysisServ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4"/>
          <c:order val="4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'B. Polybutadiene'!$E$25:$E$26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xVal>
          <c:yVal>
            <c:numRef>
              <c:f>'B. Polybutadiene'!$F$25:$F$26</c:f>
              <c:numCache>
                <c:formatCode>General</c:formatCode>
                <c:ptCount val="2"/>
                <c:pt idx="0">
                  <c:v>-384.54578088110998</c:v>
                </c:pt>
                <c:pt idx="1">
                  <c:v>-384.54578088110998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1A-46FE-92F3-413C35EC8EC5}"/>
            </c:ext>
          </c:extLst>
        </c:ser>
        <c:ser>
          <c:idx val="5"/>
          <c:order val="5"/>
          <c:spPr>
            <a:ln w="1905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'B. Polybutadiene'!$E$26:$E$27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xVal>
          <c:yVal>
            <c:numRef>
              <c:f>'B. Polybutadiene'!$F$26:$F$27</c:f>
              <c:numCache>
                <c:formatCode>General</c:formatCode>
                <c:ptCount val="2"/>
                <c:pt idx="0">
                  <c:v>-384.54578088110998</c:v>
                </c:pt>
                <c:pt idx="1">
                  <c:v>-384.53336692790998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1A-46FE-92F3-413C35EC8EC5}"/>
            </c:ext>
          </c:extLst>
        </c:ser>
        <c:ser>
          <c:idx val="6"/>
          <c:order val="6"/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'B. Polybutadiene'!$E$27:$E$28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xVal>
          <c:yVal>
            <c:numRef>
              <c:f>'B. Polybutadiene'!$F$27:$F$28</c:f>
              <c:numCache>
                <c:formatCode>General</c:formatCode>
                <c:ptCount val="2"/>
                <c:pt idx="0">
                  <c:v>-384.53336692790998</c:v>
                </c:pt>
                <c:pt idx="1">
                  <c:v>-384.53336692790998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81A-46FE-92F3-413C35EC8EC5}"/>
            </c:ext>
          </c:extLst>
        </c:ser>
        <c:ser>
          <c:idx val="7"/>
          <c:order val="7"/>
          <c:spPr>
            <a:ln w="1905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'B. Polybutadiene'!$E$28:$E$29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xVal>
          <c:yVal>
            <c:numRef>
              <c:f>'B. Polybutadiene'!$F$28:$F$29</c:f>
              <c:numCache>
                <c:formatCode>General</c:formatCode>
                <c:ptCount val="2"/>
                <c:pt idx="0">
                  <c:v>-384.53336692790998</c:v>
                </c:pt>
                <c:pt idx="1">
                  <c:v>-384.62053564804501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81A-46FE-92F3-413C35EC8EC5}"/>
            </c:ext>
          </c:extLst>
        </c:ser>
        <c:ser>
          <c:idx val="8"/>
          <c:order val="8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'B. Polybutadiene'!$E$29:$E$30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xVal>
          <c:yVal>
            <c:numRef>
              <c:f>'B. Polybutadiene'!$F$29:$F$30</c:f>
              <c:numCache>
                <c:formatCode>General</c:formatCode>
                <c:ptCount val="2"/>
                <c:pt idx="0">
                  <c:v>-384.62053564804501</c:v>
                </c:pt>
                <c:pt idx="1">
                  <c:v>-384.62053564804501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81A-46FE-92F3-413C35EC8EC5}"/>
            </c:ext>
          </c:extLst>
        </c:ser>
        <c:ser>
          <c:idx val="9"/>
          <c:order val="9"/>
          <c:spPr>
            <a:ln w="19050" cap="rnd">
              <a:solidFill>
                <a:schemeClr val="accent4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'B. Polybutadiene'!$E$30:$E$31</c:f>
              <c:numCache>
                <c:formatCode>General</c:formatCode>
                <c:ptCount val="2"/>
                <c:pt idx="0">
                  <c:v>10</c:v>
                </c:pt>
                <c:pt idx="1">
                  <c:v>11</c:v>
                </c:pt>
              </c:numCache>
            </c:numRef>
          </c:xVal>
          <c:yVal>
            <c:numRef>
              <c:f>'B. Polybutadiene'!$F$30:$F$31</c:f>
              <c:numCache>
                <c:formatCode>General</c:formatCode>
                <c:ptCount val="2"/>
                <c:pt idx="0">
                  <c:v>-384.62053564804501</c:v>
                </c:pt>
                <c:pt idx="1">
                  <c:v>-384.61975066262102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81A-46FE-92F3-413C35EC8EC5}"/>
            </c:ext>
          </c:extLst>
        </c:ser>
        <c:ser>
          <c:idx val="10"/>
          <c:order val="1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'B. Polybutadiene'!$E$31:$E$32</c:f>
              <c:numCache>
                <c:formatCode>General</c:formatCode>
                <c:ptCount val="2"/>
                <c:pt idx="0">
                  <c:v>11</c:v>
                </c:pt>
                <c:pt idx="1">
                  <c:v>12</c:v>
                </c:pt>
              </c:numCache>
            </c:numRef>
          </c:xVal>
          <c:yVal>
            <c:numRef>
              <c:f>'B. Polybutadiene'!$F$31:$F$32</c:f>
              <c:numCache>
                <c:formatCode>General</c:formatCode>
                <c:ptCount val="2"/>
                <c:pt idx="0">
                  <c:v>-384.61975066262102</c:v>
                </c:pt>
                <c:pt idx="1">
                  <c:v>-384.61975066262102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81A-46FE-92F3-413C35EC8EC5}"/>
            </c:ext>
          </c:extLst>
        </c:ser>
        <c:ser>
          <c:idx val="11"/>
          <c:order val="11"/>
          <c:spPr>
            <a:ln w="19050" cap="rnd">
              <a:solidFill>
                <a:schemeClr val="accent6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'B. Polybutadiene'!$E$32:$E$33</c:f>
              <c:numCache>
                <c:formatCode>General</c:formatCode>
                <c:ptCount val="2"/>
                <c:pt idx="0">
                  <c:v>12</c:v>
                </c:pt>
                <c:pt idx="1">
                  <c:v>13</c:v>
                </c:pt>
              </c:numCache>
            </c:numRef>
          </c:xVal>
          <c:yVal>
            <c:numRef>
              <c:f>'B. Polybutadiene'!$F$32:$F$33</c:f>
              <c:numCache>
                <c:formatCode>General</c:formatCode>
                <c:ptCount val="2"/>
                <c:pt idx="0">
                  <c:v>-384.61975066262102</c:v>
                </c:pt>
                <c:pt idx="1">
                  <c:v>-384.64588425940099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81A-46FE-92F3-413C35EC8EC5}"/>
            </c:ext>
          </c:extLst>
        </c:ser>
        <c:ser>
          <c:idx val="12"/>
          <c:order val="12"/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'B. Polybutadiene'!$E$33:$E$34</c:f>
              <c:numCache>
                <c:formatCode>General</c:formatCode>
                <c:ptCount val="2"/>
                <c:pt idx="0">
                  <c:v>13</c:v>
                </c:pt>
                <c:pt idx="1">
                  <c:v>14</c:v>
                </c:pt>
              </c:numCache>
            </c:numRef>
          </c:xVal>
          <c:yVal>
            <c:numRef>
              <c:f>'B. Polybutadiene'!$F$33:$F$34</c:f>
              <c:numCache>
                <c:formatCode>General</c:formatCode>
                <c:ptCount val="2"/>
                <c:pt idx="0">
                  <c:v>-384.64588425940099</c:v>
                </c:pt>
                <c:pt idx="1">
                  <c:v>-384.64588425940099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81A-46FE-92F3-413C35EC8EC5}"/>
            </c:ext>
          </c:extLst>
        </c:ser>
        <c:ser>
          <c:idx val="13"/>
          <c:order val="13"/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'B. Polybutadiene'!$E$34:$E$35</c:f>
              <c:numCache>
                <c:formatCode>General</c:formatCode>
                <c:ptCount val="2"/>
                <c:pt idx="0">
                  <c:v>14</c:v>
                </c:pt>
                <c:pt idx="1">
                  <c:v>15</c:v>
                </c:pt>
              </c:numCache>
            </c:numRef>
          </c:xVal>
          <c:yVal>
            <c:numRef>
              <c:f>'B. Polybutadiene'!$F$34:$F$35</c:f>
              <c:numCache>
                <c:formatCode>General</c:formatCode>
                <c:ptCount val="2"/>
                <c:pt idx="0">
                  <c:v>-384.64588425940099</c:v>
                </c:pt>
                <c:pt idx="1">
                  <c:v>-384.64149582859801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81A-46FE-92F3-413C35EC8EC5}"/>
            </c:ext>
          </c:extLst>
        </c:ser>
        <c:ser>
          <c:idx val="14"/>
          <c:order val="14"/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'B. Polybutadiene'!$E$35:$E$36</c:f>
              <c:numCache>
                <c:formatCode>General</c:formatCode>
                <c:ptCount val="2"/>
                <c:pt idx="0">
                  <c:v>15</c:v>
                </c:pt>
                <c:pt idx="1">
                  <c:v>16</c:v>
                </c:pt>
              </c:numCache>
            </c:numRef>
          </c:xVal>
          <c:yVal>
            <c:numRef>
              <c:f>'B. Polybutadiene'!$F$35:$F$36</c:f>
              <c:numCache>
                <c:formatCode>General</c:formatCode>
                <c:ptCount val="2"/>
                <c:pt idx="0">
                  <c:v>-384.64149582859801</c:v>
                </c:pt>
                <c:pt idx="1">
                  <c:v>-384.64149582859801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281A-46FE-92F3-413C35EC8EC5}"/>
            </c:ext>
          </c:extLst>
        </c:ser>
        <c:ser>
          <c:idx val="15"/>
          <c:order val="15"/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'B. Polybutadiene'!$E$36:$E$37</c:f>
              <c:numCache>
                <c:formatCode>General</c:formatCode>
                <c:ptCount val="2"/>
                <c:pt idx="0">
                  <c:v>16</c:v>
                </c:pt>
                <c:pt idx="1">
                  <c:v>17</c:v>
                </c:pt>
              </c:numCache>
            </c:numRef>
          </c:xVal>
          <c:yVal>
            <c:numRef>
              <c:f>'B. Polybutadiene'!$F$36:$F$37</c:f>
              <c:numCache>
                <c:formatCode>#,##0.0000000</c:formatCode>
                <c:ptCount val="2"/>
                <c:pt idx="0" formatCode="General">
                  <c:v>-384.64149582859801</c:v>
                </c:pt>
                <c:pt idx="1">
                  <c:v>-384.64820010944601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281A-46FE-92F3-413C35EC8EC5}"/>
            </c:ext>
          </c:extLst>
        </c:ser>
        <c:ser>
          <c:idx val="16"/>
          <c:order val="16"/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'B. Polybutadiene'!$E$37:$E$38</c:f>
              <c:numCache>
                <c:formatCode>General</c:formatCode>
                <c:ptCount val="2"/>
                <c:pt idx="0">
                  <c:v>17</c:v>
                </c:pt>
                <c:pt idx="1">
                  <c:v>18</c:v>
                </c:pt>
              </c:numCache>
            </c:numRef>
          </c:xVal>
          <c:yVal>
            <c:numRef>
              <c:f>'B. Polybutadiene'!$F$37:$F$38</c:f>
              <c:numCache>
                <c:formatCode>#,##0.0000000</c:formatCode>
                <c:ptCount val="2"/>
                <c:pt idx="0">
                  <c:v>-384.64820010944601</c:v>
                </c:pt>
                <c:pt idx="1">
                  <c:v>-384.64820010944601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281A-46FE-92F3-413C35EC8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063551"/>
        <c:axId val="816064031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'B. Polybutadiene'!$E$21:$E$22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</c:v>
                      </c:pt>
                      <c:pt idx="1">
                        <c:v>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'B. Polybutadiene'!$F$21:$F$22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-232.99951094469199</c:v>
                      </c:pt>
                      <c:pt idx="1">
                        <c:v>-231.99951094469199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D-281A-46FE-92F3-413C35EC8EC5}"/>
                  </c:ext>
                </c:extLst>
              </c15:ser>
            </c15:filteredScatterSeries>
            <c15:filteredScatterSeries>
              <c15:ser>
                <c:idx val="1"/>
                <c:order val="1"/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'B. Polybutadiene'!$E$22:$E$23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</c:v>
                      </c:pt>
                      <c:pt idx="1">
                        <c:v>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'B. Polybutadiene'!$F$22:$F$23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-231.99951094469199</c:v>
                      </c:pt>
                      <c:pt idx="1">
                        <c:v>-232.999510541333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81A-46FE-92F3-413C35EC8EC5}"/>
                  </c:ext>
                </c:extLst>
              </c15:ser>
            </c15:filteredScatterSeries>
            <c15:filteredScatterSeries>
              <c15:ser>
                <c:idx val="2"/>
                <c:order val="2"/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'B. Polybutadiene'!$E$23:$E$24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</c:v>
                      </c:pt>
                      <c:pt idx="1">
                        <c:v>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'B. Polybutadiene'!$F$23:$F$24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-232.999510541333</c:v>
                      </c:pt>
                      <c:pt idx="1">
                        <c:v>-232.999510541333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81A-46FE-92F3-413C35EC8EC5}"/>
                  </c:ext>
                </c:extLst>
              </c15:ser>
            </c15:filteredScatterSeries>
            <c15:filteredScatterSeries>
              <c15:ser>
                <c:idx val="3"/>
                <c:order val="3"/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'B. Polybutadiene'!$E$24:$E$25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4</c:v>
                      </c:pt>
                      <c:pt idx="1">
                        <c:v>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'B. Polybutadiene'!$F$24:$F$25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-232.999510541333</c:v>
                      </c:pt>
                      <c:pt idx="1">
                        <c:v>-384.54578088110998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81A-46FE-92F3-413C35EC8EC5}"/>
                  </c:ext>
                </c:extLst>
              </c15:ser>
            </c15:filteredScatterSeries>
          </c:ext>
        </c:extLst>
      </c:scatterChart>
      <c:valAx>
        <c:axId val="816063551"/>
        <c:scaling>
          <c:orientation val="minMax"/>
          <c:max val="19"/>
          <c:min val="4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16064031"/>
        <c:crosses val="autoZero"/>
        <c:crossBetween val="midCat"/>
      </c:valAx>
      <c:valAx>
        <c:axId val="816064031"/>
        <c:scaling>
          <c:orientation val="minMax"/>
          <c:max val="-384.52"/>
          <c:min val="-384.6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DFT energy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063551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56FB3-B6A5-44CC-8801-EB58A50C486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5364FE3-B0AC-46DC-8810-E88E2B648253}">
      <dgm:prSet phldrT="[Text]" custT="1"/>
      <dgm:spPr>
        <a:solidFill>
          <a:srgbClr val="AED6B4"/>
        </a:solidFill>
        <a:ln>
          <a:noFill/>
        </a:ln>
      </dgm:spPr>
      <dgm:t>
        <a:bodyPr/>
        <a:lstStyle/>
        <a:p>
          <a:r>
            <a:rPr lang="en-GB" sz="2400" b="1" dirty="0">
              <a:solidFill>
                <a:schemeClr val="tx1"/>
              </a:solidFill>
            </a:rPr>
            <a:t>Traditional metallisation techniques rely on hazardous substances (e.g. Cr⁶⁺, Pd)</a:t>
          </a:r>
        </a:p>
      </dgm:t>
    </dgm:pt>
    <dgm:pt modelId="{A3EC08BE-B792-4506-9578-EA8A7C0EC1EF}" type="parTrans" cxnId="{04BA2817-05E4-4586-AEF8-02BA9337A17F}">
      <dgm:prSet/>
      <dgm:spPr/>
      <dgm:t>
        <a:bodyPr/>
        <a:lstStyle/>
        <a:p>
          <a:endParaRPr lang="en-GB"/>
        </a:p>
      </dgm:t>
    </dgm:pt>
    <dgm:pt modelId="{79CAF0A8-4DE0-4B95-91BD-06CBA211064F}" type="sibTrans" cxnId="{04BA2817-05E4-4586-AEF8-02BA9337A17F}">
      <dgm:prSet/>
      <dgm:spPr/>
      <dgm:t>
        <a:bodyPr/>
        <a:lstStyle/>
        <a:p>
          <a:endParaRPr lang="en-GB"/>
        </a:p>
      </dgm:t>
    </dgm:pt>
    <dgm:pt modelId="{3500831F-AD62-4715-A8DB-44212F7543B5}">
      <dgm:prSet phldrT="[Text]" custT="1"/>
      <dgm:spPr>
        <a:solidFill>
          <a:srgbClr val="80BE89"/>
        </a:solidFill>
        <a:ln>
          <a:noFill/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Safer and greener alternatives are urgently needed in polymer surface treatment</a:t>
          </a:r>
          <a:endParaRPr lang="en-GB" sz="2400" b="1" dirty="0">
            <a:solidFill>
              <a:schemeClr val="tx1"/>
            </a:solidFill>
          </a:endParaRPr>
        </a:p>
      </dgm:t>
    </dgm:pt>
    <dgm:pt modelId="{E8EBAD19-6F31-4688-8E3D-67F53B2913AC}" type="parTrans" cxnId="{08827CC3-A99C-4B41-9B1C-BCAB310E7159}">
      <dgm:prSet/>
      <dgm:spPr/>
      <dgm:t>
        <a:bodyPr/>
        <a:lstStyle/>
        <a:p>
          <a:endParaRPr lang="en-GB"/>
        </a:p>
      </dgm:t>
    </dgm:pt>
    <dgm:pt modelId="{F0E80726-F624-46BE-9B55-C920ACD0CBD1}" type="sibTrans" cxnId="{08827CC3-A99C-4B41-9B1C-BCAB310E7159}">
      <dgm:prSet/>
      <dgm:spPr/>
      <dgm:t>
        <a:bodyPr/>
        <a:lstStyle/>
        <a:p>
          <a:endParaRPr lang="en-GB"/>
        </a:p>
      </dgm:t>
    </dgm:pt>
    <dgm:pt modelId="{65E26CEA-3D49-4040-9130-5DB450B8E2E1}">
      <dgm:prSet phldrT="[Text]" custT="1"/>
      <dgm:spPr>
        <a:solidFill>
          <a:srgbClr val="54A660"/>
        </a:solidFill>
        <a:ln>
          <a:noFill/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Piranha solutions (H₂SO₄ + H₂O₂) offer a metal-free oxidative method to increase surface energy.</a:t>
          </a:r>
          <a:endParaRPr lang="en-GB" sz="2400" b="1" dirty="0">
            <a:solidFill>
              <a:schemeClr val="tx1"/>
            </a:solidFill>
          </a:endParaRPr>
        </a:p>
      </dgm:t>
    </dgm:pt>
    <dgm:pt modelId="{125DAA21-7474-4563-9E7F-D8918A802954}" type="parTrans" cxnId="{0EDE5194-2CB7-48C0-BA7E-0411C187C268}">
      <dgm:prSet/>
      <dgm:spPr/>
      <dgm:t>
        <a:bodyPr/>
        <a:lstStyle/>
        <a:p>
          <a:endParaRPr lang="en-GB"/>
        </a:p>
      </dgm:t>
    </dgm:pt>
    <dgm:pt modelId="{525E9B5A-4C79-4D5B-A922-6C783EB16E2B}" type="sibTrans" cxnId="{0EDE5194-2CB7-48C0-BA7E-0411C187C268}">
      <dgm:prSet/>
      <dgm:spPr/>
      <dgm:t>
        <a:bodyPr/>
        <a:lstStyle/>
        <a:p>
          <a:endParaRPr lang="en-GB"/>
        </a:p>
      </dgm:t>
    </dgm:pt>
    <dgm:pt modelId="{054E8E55-668A-4FFB-B5B1-AB58FE6E78E3}">
      <dgm:prSet phldrT="[Text]" custT="1"/>
      <dgm:spPr>
        <a:solidFill>
          <a:srgbClr val="3E7A47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Understanding their interactions at molecular level can accelerate their development</a:t>
          </a:r>
          <a:endParaRPr lang="en-GB" sz="2400" b="1" dirty="0">
            <a:solidFill>
              <a:schemeClr val="bg1"/>
            </a:solidFill>
          </a:endParaRPr>
        </a:p>
      </dgm:t>
    </dgm:pt>
    <dgm:pt modelId="{6F33AD2A-84D6-4FFD-BC80-11C2808B7FCE}" type="parTrans" cxnId="{3EEE7F5E-28BA-48AE-A6F7-0FEC167B0835}">
      <dgm:prSet/>
      <dgm:spPr/>
      <dgm:t>
        <a:bodyPr/>
        <a:lstStyle/>
        <a:p>
          <a:endParaRPr lang="en-GB"/>
        </a:p>
      </dgm:t>
    </dgm:pt>
    <dgm:pt modelId="{CE357F5A-7868-42A3-ABF3-B66C5B7F85F6}" type="sibTrans" cxnId="{3EEE7F5E-28BA-48AE-A6F7-0FEC167B0835}">
      <dgm:prSet/>
      <dgm:spPr/>
      <dgm:t>
        <a:bodyPr/>
        <a:lstStyle/>
        <a:p>
          <a:endParaRPr lang="en-GB"/>
        </a:p>
      </dgm:t>
    </dgm:pt>
    <dgm:pt modelId="{DACB6255-0FE0-4F6D-82B6-F1EFFB887370}" type="pres">
      <dgm:prSet presAssocID="{B3056FB3-B6A5-44CC-8801-EB58A50C4865}" presName="CompostProcess" presStyleCnt="0">
        <dgm:presLayoutVars>
          <dgm:dir/>
          <dgm:resizeHandles val="exact"/>
        </dgm:presLayoutVars>
      </dgm:prSet>
      <dgm:spPr/>
    </dgm:pt>
    <dgm:pt modelId="{2F79831B-9344-410E-B083-C2CB95DAD83B}" type="pres">
      <dgm:prSet presAssocID="{B3056FB3-B6A5-44CC-8801-EB58A50C4865}" presName="arrow" presStyleLbl="bgShp" presStyleIdx="0" presStyleCnt="1" custLinFactNeighborX="0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7000">
              <a:srgbClr val="00A0C0"/>
            </a:gs>
            <a:gs pos="34000">
              <a:srgbClr val="1DD9FF"/>
            </a:gs>
            <a:gs pos="100000">
              <a:srgbClr val="00748B"/>
            </a:gs>
          </a:gsLst>
          <a:lin ang="0" scaled="1"/>
          <a:tileRect/>
        </a:gradFill>
      </dgm:spPr>
    </dgm:pt>
    <dgm:pt modelId="{7518CD5D-6034-441E-A95A-0FDD00D05326}" type="pres">
      <dgm:prSet presAssocID="{B3056FB3-B6A5-44CC-8801-EB58A50C4865}" presName="linearProcess" presStyleCnt="0"/>
      <dgm:spPr/>
    </dgm:pt>
    <dgm:pt modelId="{8E761E94-83A1-4F93-82CA-05666E40153F}" type="pres">
      <dgm:prSet presAssocID="{15364FE3-B0AC-46DC-8810-E88E2B648253}" presName="textNode" presStyleLbl="node1" presStyleIdx="0" presStyleCnt="4" custScaleX="162364" custScaleY="118214">
        <dgm:presLayoutVars>
          <dgm:bulletEnabled val="1"/>
        </dgm:presLayoutVars>
      </dgm:prSet>
      <dgm:spPr/>
    </dgm:pt>
    <dgm:pt modelId="{B2354B49-F5BD-48E3-B0AA-2195F48E047C}" type="pres">
      <dgm:prSet presAssocID="{79CAF0A8-4DE0-4B95-91BD-06CBA211064F}" presName="sibTrans" presStyleCnt="0"/>
      <dgm:spPr/>
    </dgm:pt>
    <dgm:pt modelId="{5BB87467-432C-4459-8963-BC563E99BCF0}" type="pres">
      <dgm:prSet presAssocID="{3500831F-AD62-4715-A8DB-44212F7543B5}" presName="textNode" presStyleLbl="node1" presStyleIdx="1" presStyleCnt="4" custScaleX="179663" custScaleY="117924">
        <dgm:presLayoutVars>
          <dgm:bulletEnabled val="1"/>
        </dgm:presLayoutVars>
      </dgm:prSet>
      <dgm:spPr/>
    </dgm:pt>
    <dgm:pt modelId="{6A40416C-A5E5-46A1-8677-5AEF08D94124}" type="pres">
      <dgm:prSet presAssocID="{F0E80726-F624-46BE-9B55-C920ACD0CBD1}" presName="sibTrans" presStyleCnt="0"/>
      <dgm:spPr/>
    </dgm:pt>
    <dgm:pt modelId="{835359FA-5B8A-41EF-946E-73D58D4F80B6}" type="pres">
      <dgm:prSet presAssocID="{65E26CEA-3D49-4040-9130-5DB450B8E2E1}" presName="textNode" presStyleLbl="node1" presStyleIdx="2" presStyleCnt="4" custScaleX="183042" custScaleY="118728">
        <dgm:presLayoutVars>
          <dgm:bulletEnabled val="1"/>
        </dgm:presLayoutVars>
      </dgm:prSet>
      <dgm:spPr/>
    </dgm:pt>
    <dgm:pt modelId="{2EF2B750-A7EA-401F-8B8A-F62D8621E221}" type="pres">
      <dgm:prSet presAssocID="{525E9B5A-4C79-4D5B-A922-6C783EB16E2B}" presName="sibTrans" presStyleCnt="0"/>
      <dgm:spPr/>
    </dgm:pt>
    <dgm:pt modelId="{1ADA8711-0CCD-4063-A034-2E0318085B71}" type="pres">
      <dgm:prSet presAssocID="{054E8E55-668A-4FFB-B5B1-AB58FE6E78E3}" presName="textNode" presStyleLbl="node1" presStyleIdx="3" presStyleCnt="4" custScaleX="164928" custScaleY="117120">
        <dgm:presLayoutVars>
          <dgm:bulletEnabled val="1"/>
        </dgm:presLayoutVars>
      </dgm:prSet>
      <dgm:spPr/>
    </dgm:pt>
  </dgm:ptLst>
  <dgm:cxnLst>
    <dgm:cxn modelId="{04BA2817-05E4-4586-AEF8-02BA9337A17F}" srcId="{B3056FB3-B6A5-44CC-8801-EB58A50C4865}" destId="{15364FE3-B0AC-46DC-8810-E88E2B648253}" srcOrd="0" destOrd="0" parTransId="{A3EC08BE-B792-4506-9578-EA8A7C0EC1EF}" sibTransId="{79CAF0A8-4DE0-4B95-91BD-06CBA211064F}"/>
    <dgm:cxn modelId="{63D77E2A-F752-4A28-A3AD-BF1101C813D7}" type="presOf" srcId="{054E8E55-668A-4FFB-B5B1-AB58FE6E78E3}" destId="{1ADA8711-0CCD-4063-A034-2E0318085B71}" srcOrd="0" destOrd="0" presId="urn:microsoft.com/office/officeart/2005/8/layout/hProcess9"/>
    <dgm:cxn modelId="{3EEE7F5E-28BA-48AE-A6F7-0FEC167B0835}" srcId="{B3056FB3-B6A5-44CC-8801-EB58A50C4865}" destId="{054E8E55-668A-4FFB-B5B1-AB58FE6E78E3}" srcOrd="3" destOrd="0" parTransId="{6F33AD2A-84D6-4FFD-BC80-11C2808B7FCE}" sibTransId="{CE357F5A-7868-42A3-ABF3-B66C5B7F85F6}"/>
    <dgm:cxn modelId="{CD503D61-AA7D-4C51-A7FC-9364D093598D}" type="presOf" srcId="{B3056FB3-B6A5-44CC-8801-EB58A50C4865}" destId="{DACB6255-0FE0-4F6D-82B6-F1EFFB887370}" srcOrd="0" destOrd="0" presId="urn:microsoft.com/office/officeart/2005/8/layout/hProcess9"/>
    <dgm:cxn modelId="{8B2C3C57-1FAB-48C7-B4EB-B2928853D5BC}" type="presOf" srcId="{15364FE3-B0AC-46DC-8810-E88E2B648253}" destId="{8E761E94-83A1-4F93-82CA-05666E40153F}" srcOrd="0" destOrd="0" presId="urn:microsoft.com/office/officeart/2005/8/layout/hProcess9"/>
    <dgm:cxn modelId="{D4FC2280-C31D-4CA1-A868-FA6CA2A7E75B}" type="presOf" srcId="{65E26CEA-3D49-4040-9130-5DB450B8E2E1}" destId="{835359FA-5B8A-41EF-946E-73D58D4F80B6}" srcOrd="0" destOrd="0" presId="urn:microsoft.com/office/officeart/2005/8/layout/hProcess9"/>
    <dgm:cxn modelId="{0EDE5194-2CB7-48C0-BA7E-0411C187C268}" srcId="{B3056FB3-B6A5-44CC-8801-EB58A50C4865}" destId="{65E26CEA-3D49-4040-9130-5DB450B8E2E1}" srcOrd="2" destOrd="0" parTransId="{125DAA21-7474-4563-9E7F-D8918A802954}" sibTransId="{525E9B5A-4C79-4D5B-A922-6C783EB16E2B}"/>
    <dgm:cxn modelId="{BFF219A2-5AA5-42E8-8040-E0F224480008}" type="presOf" srcId="{3500831F-AD62-4715-A8DB-44212F7543B5}" destId="{5BB87467-432C-4459-8963-BC563E99BCF0}" srcOrd="0" destOrd="0" presId="urn:microsoft.com/office/officeart/2005/8/layout/hProcess9"/>
    <dgm:cxn modelId="{08827CC3-A99C-4B41-9B1C-BCAB310E7159}" srcId="{B3056FB3-B6A5-44CC-8801-EB58A50C4865}" destId="{3500831F-AD62-4715-A8DB-44212F7543B5}" srcOrd="1" destOrd="0" parTransId="{E8EBAD19-6F31-4688-8E3D-67F53B2913AC}" sibTransId="{F0E80726-F624-46BE-9B55-C920ACD0CBD1}"/>
    <dgm:cxn modelId="{B6E54C4C-E73E-4F82-8372-81163C3A2612}" type="presParOf" srcId="{DACB6255-0FE0-4F6D-82B6-F1EFFB887370}" destId="{2F79831B-9344-410E-B083-C2CB95DAD83B}" srcOrd="0" destOrd="0" presId="urn:microsoft.com/office/officeart/2005/8/layout/hProcess9"/>
    <dgm:cxn modelId="{D9130393-D0B6-4A1E-A878-C8641C537B80}" type="presParOf" srcId="{DACB6255-0FE0-4F6D-82B6-F1EFFB887370}" destId="{7518CD5D-6034-441E-A95A-0FDD00D05326}" srcOrd="1" destOrd="0" presId="urn:microsoft.com/office/officeart/2005/8/layout/hProcess9"/>
    <dgm:cxn modelId="{15F0ED91-329F-4E29-9F02-A469AF283BF8}" type="presParOf" srcId="{7518CD5D-6034-441E-A95A-0FDD00D05326}" destId="{8E761E94-83A1-4F93-82CA-05666E40153F}" srcOrd="0" destOrd="0" presId="urn:microsoft.com/office/officeart/2005/8/layout/hProcess9"/>
    <dgm:cxn modelId="{AF8657A2-B4A3-4CDE-9D27-139B199BDB32}" type="presParOf" srcId="{7518CD5D-6034-441E-A95A-0FDD00D05326}" destId="{B2354B49-F5BD-48E3-B0AA-2195F48E047C}" srcOrd="1" destOrd="0" presId="urn:microsoft.com/office/officeart/2005/8/layout/hProcess9"/>
    <dgm:cxn modelId="{F3F4FEB6-9BD3-4B5E-B89C-2848CF32F3B1}" type="presParOf" srcId="{7518CD5D-6034-441E-A95A-0FDD00D05326}" destId="{5BB87467-432C-4459-8963-BC563E99BCF0}" srcOrd="2" destOrd="0" presId="urn:microsoft.com/office/officeart/2005/8/layout/hProcess9"/>
    <dgm:cxn modelId="{4F26F780-EAAF-41B3-A971-4BC34B64B16B}" type="presParOf" srcId="{7518CD5D-6034-441E-A95A-0FDD00D05326}" destId="{6A40416C-A5E5-46A1-8677-5AEF08D94124}" srcOrd="3" destOrd="0" presId="urn:microsoft.com/office/officeart/2005/8/layout/hProcess9"/>
    <dgm:cxn modelId="{20756870-01C7-47FF-AAA9-A1B221721BBC}" type="presParOf" srcId="{7518CD5D-6034-441E-A95A-0FDD00D05326}" destId="{835359FA-5B8A-41EF-946E-73D58D4F80B6}" srcOrd="4" destOrd="0" presId="urn:microsoft.com/office/officeart/2005/8/layout/hProcess9"/>
    <dgm:cxn modelId="{25379AC3-03F5-414B-A3A6-521B973726F2}" type="presParOf" srcId="{7518CD5D-6034-441E-A95A-0FDD00D05326}" destId="{2EF2B750-A7EA-401F-8B8A-F62D8621E221}" srcOrd="5" destOrd="0" presId="urn:microsoft.com/office/officeart/2005/8/layout/hProcess9"/>
    <dgm:cxn modelId="{64D2FCDA-9634-4624-B2DF-5DAD1FE6A51F}" type="presParOf" srcId="{7518CD5D-6034-441E-A95A-0FDD00D05326}" destId="{1ADA8711-0CCD-4063-A034-2E0318085B7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06D3C-ADEC-437D-84D9-3A70573505A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DAC1703-FDFC-4A44-A9BB-78E1C84E811A}">
      <dgm:prSet phldrT="[Text]"/>
      <dgm:spPr>
        <a:solidFill>
          <a:srgbClr val="00748B"/>
        </a:solidFill>
      </dgm:spPr>
      <dgm:t>
        <a:bodyPr/>
        <a:lstStyle/>
        <a:p>
          <a:r>
            <a:rPr lang="en-US" dirty="0"/>
            <a:t>Geometry </a:t>
          </a:r>
          <a:r>
            <a:rPr lang="en-US" dirty="0" err="1"/>
            <a:t>optimisation</a:t>
          </a:r>
          <a:r>
            <a:rPr lang="en-US" dirty="0"/>
            <a:t> of reactants and products</a:t>
          </a:r>
          <a:endParaRPr lang="en-GB" dirty="0"/>
        </a:p>
      </dgm:t>
    </dgm:pt>
    <dgm:pt modelId="{3DEB9A4B-21FF-49BE-A3C2-5B15182959CE}" type="parTrans" cxnId="{10CB4688-CB91-4BE4-8402-F4A51918AB87}">
      <dgm:prSet/>
      <dgm:spPr/>
      <dgm:t>
        <a:bodyPr/>
        <a:lstStyle/>
        <a:p>
          <a:endParaRPr lang="en-GB"/>
        </a:p>
      </dgm:t>
    </dgm:pt>
    <dgm:pt modelId="{58BD4FCF-F344-494A-8D46-DFB869B57636}" type="sibTrans" cxnId="{10CB4688-CB91-4BE4-8402-F4A51918AB87}">
      <dgm:prSet/>
      <dgm:spPr>
        <a:solidFill>
          <a:srgbClr val="3E7A47"/>
        </a:solidFill>
      </dgm:spPr>
      <dgm:t>
        <a:bodyPr/>
        <a:lstStyle/>
        <a:p>
          <a:endParaRPr lang="en-GB"/>
        </a:p>
      </dgm:t>
    </dgm:pt>
    <dgm:pt modelId="{F93FA40A-189B-4BE0-BC45-032973162A6D}">
      <dgm:prSet phldrT="[Text]"/>
      <dgm:spPr>
        <a:solidFill>
          <a:srgbClr val="00748B"/>
        </a:solidFill>
      </dgm:spPr>
      <dgm:t>
        <a:bodyPr/>
        <a:lstStyle/>
        <a:p>
          <a:r>
            <a:rPr lang="en-US" dirty="0"/>
            <a:t>Vibrational frequency analysis to confirm stability</a:t>
          </a:r>
          <a:endParaRPr lang="en-GB" dirty="0"/>
        </a:p>
      </dgm:t>
    </dgm:pt>
    <dgm:pt modelId="{31502B1D-965E-4695-96EA-5A6EB3F44F5E}" type="parTrans" cxnId="{31C6A208-35FB-482A-998F-1D171AEE40BC}">
      <dgm:prSet/>
      <dgm:spPr/>
      <dgm:t>
        <a:bodyPr/>
        <a:lstStyle/>
        <a:p>
          <a:endParaRPr lang="en-GB"/>
        </a:p>
      </dgm:t>
    </dgm:pt>
    <dgm:pt modelId="{FCC394D2-9A77-4B88-8A3C-D67B045CC02F}" type="sibTrans" cxnId="{31C6A208-35FB-482A-998F-1D171AEE40BC}">
      <dgm:prSet/>
      <dgm:spPr>
        <a:solidFill>
          <a:srgbClr val="3E7A47"/>
        </a:solidFill>
      </dgm:spPr>
      <dgm:t>
        <a:bodyPr/>
        <a:lstStyle/>
        <a:p>
          <a:endParaRPr lang="en-GB"/>
        </a:p>
      </dgm:t>
    </dgm:pt>
    <dgm:pt modelId="{4F55C774-0853-4DFD-B976-06602B2B08B8}">
      <dgm:prSet phldrT="[Text]"/>
      <dgm:spPr>
        <a:solidFill>
          <a:srgbClr val="00748B"/>
        </a:solidFill>
      </dgm:spPr>
      <dgm:t>
        <a:bodyPr/>
        <a:lstStyle/>
        <a:p>
          <a:r>
            <a:rPr lang="en-US" dirty="0"/>
            <a:t>Transition state search from both sides </a:t>
          </a:r>
          <a:endParaRPr lang="en-GB" dirty="0"/>
        </a:p>
      </dgm:t>
    </dgm:pt>
    <dgm:pt modelId="{B2F6022B-2068-4427-9B5A-48CB073712AD}" type="parTrans" cxnId="{A1543AD4-FEF1-4D20-AC8B-7358DD4754E1}">
      <dgm:prSet/>
      <dgm:spPr/>
      <dgm:t>
        <a:bodyPr/>
        <a:lstStyle/>
        <a:p>
          <a:endParaRPr lang="en-GB"/>
        </a:p>
      </dgm:t>
    </dgm:pt>
    <dgm:pt modelId="{9B598DB2-B8D5-4F51-B40C-6255F01A0902}" type="sibTrans" cxnId="{A1543AD4-FEF1-4D20-AC8B-7358DD4754E1}">
      <dgm:prSet/>
      <dgm:spPr>
        <a:solidFill>
          <a:srgbClr val="3E7A47"/>
        </a:solidFill>
      </dgm:spPr>
      <dgm:t>
        <a:bodyPr/>
        <a:lstStyle/>
        <a:p>
          <a:endParaRPr lang="en-GB"/>
        </a:p>
      </dgm:t>
    </dgm:pt>
    <dgm:pt modelId="{4FDDA061-3132-40B2-9837-6D6B0B7F8A44}">
      <dgm:prSet phldrT="[Text]"/>
      <dgm:spPr>
        <a:solidFill>
          <a:srgbClr val="00748B"/>
        </a:solidFill>
      </dgm:spPr>
      <dgm:t>
        <a:bodyPr/>
        <a:lstStyle/>
        <a:p>
          <a:r>
            <a:rPr lang="en-US" dirty="0"/>
            <a:t>Validation via single imaginary frequency</a:t>
          </a:r>
          <a:endParaRPr lang="en-GB" dirty="0"/>
        </a:p>
      </dgm:t>
    </dgm:pt>
    <dgm:pt modelId="{5A55D773-F858-45E1-BAB2-689072EAA54C}" type="parTrans" cxnId="{6AEFEB92-713F-478E-A89A-B4AC2B29A2A9}">
      <dgm:prSet/>
      <dgm:spPr/>
      <dgm:t>
        <a:bodyPr/>
        <a:lstStyle/>
        <a:p>
          <a:endParaRPr lang="en-GB"/>
        </a:p>
      </dgm:t>
    </dgm:pt>
    <dgm:pt modelId="{7ED967CD-222B-4ED6-B5E4-332688CB24F6}" type="sibTrans" cxnId="{6AEFEB92-713F-478E-A89A-B4AC2B29A2A9}">
      <dgm:prSet/>
      <dgm:spPr>
        <a:solidFill>
          <a:srgbClr val="3E7A47"/>
        </a:solidFill>
      </dgm:spPr>
      <dgm:t>
        <a:bodyPr/>
        <a:lstStyle/>
        <a:p>
          <a:endParaRPr lang="en-GB"/>
        </a:p>
      </dgm:t>
    </dgm:pt>
    <dgm:pt modelId="{799FF46D-D88E-4C21-8083-6D821903DBED}">
      <dgm:prSet phldrT="[Text]"/>
      <dgm:spPr>
        <a:solidFill>
          <a:srgbClr val="00748B"/>
        </a:solidFill>
      </dgm:spPr>
      <dgm:t>
        <a:bodyPr/>
        <a:lstStyle/>
        <a:p>
          <a:r>
            <a:rPr lang="en-US"/>
            <a:t>Energy of activation calculated for each step  </a:t>
          </a:r>
          <a:endParaRPr lang="en-GB" dirty="0"/>
        </a:p>
      </dgm:t>
    </dgm:pt>
    <dgm:pt modelId="{EFDB0588-F542-44D7-8C8D-F5D0907FF414}" type="parTrans" cxnId="{BB53E6E2-EF40-4713-8075-33CC4EA86370}">
      <dgm:prSet/>
      <dgm:spPr/>
      <dgm:t>
        <a:bodyPr/>
        <a:lstStyle/>
        <a:p>
          <a:endParaRPr lang="en-GB"/>
        </a:p>
      </dgm:t>
    </dgm:pt>
    <dgm:pt modelId="{E3043469-E4E5-46B2-92E3-D292B3E1A15F}" type="sibTrans" cxnId="{BB53E6E2-EF40-4713-8075-33CC4EA86370}">
      <dgm:prSet/>
      <dgm:spPr/>
      <dgm:t>
        <a:bodyPr/>
        <a:lstStyle/>
        <a:p>
          <a:endParaRPr lang="en-GB"/>
        </a:p>
      </dgm:t>
    </dgm:pt>
    <dgm:pt modelId="{8120AF86-5C5C-40CF-B7CD-3F3FF2134C36}" type="pres">
      <dgm:prSet presAssocID="{37F06D3C-ADEC-437D-84D9-3A70573505AF}" presName="Name0" presStyleCnt="0">
        <dgm:presLayoutVars>
          <dgm:dir/>
          <dgm:resizeHandles val="exact"/>
        </dgm:presLayoutVars>
      </dgm:prSet>
      <dgm:spPr/>
    </dgm:pt>
    <dgm:pt modelId="{650ADEB6-1F27-47E6-8B7B-9C3B0C470790}" type="pres">
      <dgm:prSet presAssocID="{5DAC1703-FDFC-4A44-A9BB-78E1C84E811A}" presName="node" presStyleLbl="node1" presStyleIdx="0" presStyleCnt="5">
        <dgm:presLayoutVars>
          <dgm:bulletEnabled val="1"/>
        </dgm:presLayoutVars>
      </dgm:prSet>
      <dgm:spPr/>
    </dgm:pt>
    <dgm:pt modelId="{7BA3D786-33E0-4F24-8612-D27056E1ABFC}" type="pres">
      <dgm:prSet presAssocID="{58BD4FCF-F344-494A-8D46-DFB869B57636}" presName="sibTrans" presStyleLbl="sibTrans2D1" presStyleIdx="0" presStyleCnt="4"/>
      <dgm:spPr/>
    </dgm:pt>
    <dgm:pt modelId="{3CDA1836-C395-474B-A5BF-F12263A29A93}" type="pres">
      <dgm:prSet presAssocID="{58BD4FCF-F344-494A-8D46-DFB869B57636}" presName="connectorText" presStyleLbl="sibTrans2D1" presStyleIdx="0" presStyleCnt="4"/>
      <dgm:spPr/>
    </dgm:pt>
    <dgm:pt modelId="{2E993E03-6DD2-4897-A07C-FE2C12124050}" type="pres">
      <dgm:prSet presAssocID="{F93FA40A-189B-4BE0-BC45-032973162A6D}" presName="node" presStyleLbl="node1" presStyleIdx="1" presStyleCnt="5">
        <dgm:presLayoutVars>
          <dgm:bulletEnabled val="1"/>
        </dgm:presLayoutVars>
      </dgm:prSet>
      <dgm:spPr/>
    </dgm:pt>
    <dgm:pt modelId="{30EAA4F1-DC75-40EC-A67A-DF8D0B4B486E}" type="pres">
      <dgm:prSet presAssocID="{FCC394D2-9A77-4B88-8A3C-D67B045CC02F}" presName="sibTrans" presStyleLbl="sibTrans2D1" presStyleIdx="1" presStyleCnt="4"/>
      <dgm:spPr/>
    </dgm:pt>
    <dgm:pt modelId="{E0C13C28-D0EB-46C5-A914-1CB724D0EC78}" type="pres">
      <dgm:prSet presAssocID="{FCC394D2-9A77-4B88-8A3C-D67B045CC02F}" presName="connectorText" presStyleLbl="sibTrans2D1" presStyleIdx="1" presStyleCnt="4"/>
      <dgm:spPr/>
    </dgm:pt>
    <dgm:pt modelId="{CB22D541-3863-4B71-AAB4-C5D917B95718}" type="pres">
      <dgm:prSet presAssocID="{4F55C774-0853-4DFD-B976-06602B2B08B8}" presName="node" presStyleLbl="node1" presStyleIdx="2" presStyleCnt="5">
        <dgm:presLayoutVars>
          <dgm:bulletEnabled val="1"/>
        </dgm:presLayoutVars>
      </dgm:prSet>
      <dgm:spPr/>
    </dgm:pt>
    <dgm:pt modelId="{DA7FF2EE-3D9F-4D51-A22C-72E049FE60FC}" type="pres">
      <dgm:prSet presAssocID="{9B598DB2-B8D5-4F51-B40C-6255F01A0902}" presName="sibTrans" presStyleLbl="sibTrans2D1" presStyleIdx="2" presStyleCnt="4"/>
      <dgm:spPr/>
    </dgm:pt>
    <dgm:pt modelId="{1E3600BC-F53C-432F-BD03-912CF6D84224}" type="pres">
      <dgm:prSet presAssocID="{9B598DB2-B8D5-4F51-B40C-6255F01A0902}" presName="connectorText" presStyleLbl="sibTrans2D1" presStyleIdx="2" presStyleCnt="4"/>
      <dgm:spPr/>
    </dgm:pt>
    <dgm:pt modelId="{2A23FC30-0396-4067-825F-A278553094F8}" type="pres">
      <dgm:prSet presAssocID="{4FDDA061-3132-40B2-9837-6D6B0B7F8A44}" presName="node" presStyleLbl="node1" presStyleIdx="3" presStyleCnt="5">
        <dgm:presLayoutVars>
          <dgm:bulletEnabled val="1"/>
        </dgm:presLayoutVars>
      </dgm:prSet>
      <dgm:spPr/>
    </dgm:pt>
    <dgm:pt modelId="{45365653-DDF7-45C2-8798-A8C7C220F9A0}" type="pres">
      <dgm:prSet presAssocID="{7ED967CD-222B-4ED6-B5E4-332688CB24F6}" presName="sibTrans" presStyleLbl="sibTrans2D1" presStyleIdx="3" presStyleCnt="4"/>
      <dgm:spPr/>
    </dgm:pt>
    <dgm:pt modelId="{43742453-78E7-40E6-AC6B-621583C9B287}" type="pres">
      <dgm:prSet presAssocID="{7ED967CD-222B-4ED6-B5E4-332688CB24F6}" presName="connectorText" presStyleLbl="sibTrans2D1" presStyleIdx="3" presStyleCnt="4"/>
      <dgm:spPr/>
    </dgm:pt>
    <dgm:pt modelId="{8E431405-3FB6-415D-853E-BC9D5867371C}" type="pres">
      <dgm:prSet presAssocID="{799FF46D-D88E-4C21-8083-6D821903DBED}" presName="node" presStyleLbl="node1" presStyleIdx="4" presStyleCnt="5">
        <dgm:presLayoutVars>
          <dgm:bulletEnabled val="1"/>
        </dgm:presLayoutVars>
      </dgm:prSet>
      <dgm:spPr/>
    </dgm:pt>
  </dgm:ptLst>
  <dgm:cxnLst>
    <dgm:cxn modelId="{31C6A208-35FB-482A-998F-1D171AEE40BC}" srcId="{37F06D3C-ADEC-437D-84D9-3A70573505AF}" destId="{F93FA40A-189B-4BE0-BC45-032973162A6D}" srcOrd="1" destOrd="0" parTransId="{31502B1D-965E-4695-96EA-5A6EB3F44F5E}" sibTransId="{FCC394D2-9A77-4B88-8A3C-D67B045CC02F}"/>
    <dgm:cxn modelId="{1B8A5B0D-1581-4F5F-9C9E-14BB8A3CF9E5}" type="presOf" srcId="{9B598DB2-B8D5-4F51-B40C-6255F01A0902}" destId="{1E3600BC-F53C-432F-BD03-912CF6D84224}" srcOrd="1" destOrd="0" presId="urn:microsoft.com/office/officeart/2005/8/layout/process1"/>
    <dgm:cxn modelId="{7A106A2B-24E0-432F-AA8E-8A496E32B1D0}" type="presOf" srcId="{4F55C774-0853-4DFD-B976-06602B2B08B8}" destId="{CB22D541-3863-4B71-AAB4-C5D917B95718}" srcOrd="0" destOrd="0" presId="urn:microsoft.com/office/officeart/2005/8/layout/process1"/>
    <dgm:cxn modelId="{B7BEF82B-7C80-4518-9F8A-B19CFC3C202F}" type="presOf" srcId="{5DAC1703-FDFC-4A44-A9BB-78E1C84E811A}" destId="{650ADEB6-1F27-47E6-8B7B-9C3B0C470790}" srcOrd="0" destOrd="0" presId="urn:microsoft.com/office/officeart/2005/8/layout/process1"/>
    <dgm:cxn modelId="{719BBA36-DF1D-42BD-BC26-82BB6559BC44}" type="presOf" srcId="{58BD4FCF-F344-494A-8D46-DFB869B57636}" destId="{3CDA1836-C395-474B-A5BF-F12263A29A93}" srcOrd="1" destOrd="0" presId="urn:microsoft.com/office/officeart/2005/8/layout/process1"/>
    <dgm:cxn modelId="{87332040-815C-4BA9-81E7-681B08B979A0}" type="presOf" srcId="{F93FA40A-189B-4BE0-BC45-032973162A6D}" destId="{2E993E03-6DD2-4897-A07C-FE2C12124050}" srcOrd="0" destOrd="0" presId="urn:microsoft.com/office/officeart/2005/8/layout/process1"/>
    <dgm:cxn modelId="{D925AF44-E206-4CFA-8F25-BC84C2EC65BC}" type="presOf" srcId="{FCC394D2-9A77-4B88-8A3C-D67B045CC02F}" destId="{30EAA4F1-DC75-40EC-A67A-DF8D0B4B486E}" srcOrd="0" destOrd="0" presId="urn:microsoft.com/office/officeart/2005/8/layout/process1"/>
    <dgm:cxn modelId="{C9AEC866-6B32-4EAE-AFDD-BB6270D5CFC8}" type="presOf" srcId="{4FDDA061-3132-40B2-9837-6D6B0B7F8A44}" destId="{2A23FC30-0396-4067-825F-A278553094F8}" srcOrd="0" destOrd="0" presId="urn:microsoft.com/office/officeart/2005/8/layout/process1"/>
    <dgm:cxn modelId="{B003B54E-36E8-4B13-8FB0-40B0A4F58C44}" type="presOf" srcId="{37F06D3C-ADEC-437D-84D9-3A70573505AF}" destId="{8120AF86-5C5C-40CF-B7CD-3F3FF2134C36}" srcOrd="0" destOrd="0" presId="urn:microsoft.com/office/officeart/2005/8/layout/process1"/>
    <dgm:cxn modelId="{A71DC677-3201-4700-A6E3-3D3D711FF3F0}" type="presOf" srcId="{7ED967CD-222B-4ED6-B5E4-332688CB24F6}" destId="{43742453-78E7-40E6-AC6B-621583C9B287}" srcOrd="1" destOrd="0" presId="urn:microsoft.com/office/officeart/2005/8/layout/process1"/>
    <dgm:cxn modelId="{C1F44A7A-F59A-420D-A605-7ED862A26065}" type="presOf" srcId="{58BD4FCF-F344-494A-8D46-DFB869B57636}" destId="{7BA3D786-33E0-4F24-8612-D27056E1ABFC}" srcOrd="0" destOrd="0" presId="urn:microsoft.com/office/officeart/2005/8/layout/process1"/>
    <dgm:cxn modelId="{0AD00A87-39B4-486C-9F26-B8E9AC74F4CA}" type="presOf" srcId="{7ED967CD-222B-4ED6-B5E4-332688CB24F6}" destId="{45365653-DDF7-45C2-8798-A8C7C220F9A0}" srcOrd="0" destOrd="0" presId="urn:microsoft.com/office/officeart/2005/8/layout/process1"/>
    <dgm:cxn modelId="{10CB4688-CB91-4BE4-8402-F4A51918AB87}" srcId="{37F06D3C-ADEC-437D-84D9-3A70573505AF}" destId="{5DAC1703-FDFC-4A44-A9BB-78E1C84E811A}" srcOrd="0" destOrd="0" parTransId="{3DEB9A4B-21FF-49BE-A3C2-5B15182959CE}" sibTransId="{58BD4FCF-F344-494A-8D46-DFB869B57636}"/>
    <dgm:cxn modelId="{6AEFEB92-713F-478E-A89A-B4AC2B29A2A9}" srcId="{37F06D3C-ADEC-437D-84D9-3A70573505AF}" destId="{4FDDA061-3132-40B2-9837-6D6B0B7F8A44}" srcOrd="3" destOrd="0" parTransId="{5A55D773-F858-45E1-BAB2-689072EAA54C}" sibTransId="{7ED967CD-222B-4ED6-B5E4-332688CB24F6}"/>
    <dgm:cxn modelId="{B0AC98A8-943C-4A33-9C9E-6E1AA8AEDE97}" type="presOf" srcId="{799FF46D-D88E-4C21-8083-6D821903DBED}" destId="{8E431405-3FB6-415D-853E-BC9D5867371C}" srcOrd="0" destOrd="0" presId="urn:microsoft.com/office/officeart/2005/8/layout/process1"/>
    <dgm:cxn modelId="{A1543AD4-FEF1-4D20-AC8B-7358DD4754E1}" srcId="{37F06D3C-ADEC-437D-84D9-3A70573505AF}" destId="{4F55C774-0853-4DFD-B976-06602B2B08B8}" srcOrd="2" destOrd="0" parTransId="{B2F6022B-2068-4427-9B5A-48CB073712AD}" sibTransId="{9B598DB2-B8D5-4F51-B40C-6255F01A0902}"/>
    <dgm:cxn modelId="{BB53E6E2-EF40-4713-8075-33CC4EA86370}" srcId="{37F06D3C-ADEC-437D-84D9-3A70573505AF}" destId="{799FF46D-D88E-4C21-8083-6D821903DBED}" srcOrd="4" destOrd="0" parTransId="{EFDB0588-F542-44D7-8C8D-F5D0907FF414}" sibTransId="{E3043469-E4E5-46B2-92E3-D292B3E1A15F}"/>
    <dgm:cxn modelId="{8D40A6F0-992F-4B74-B100-FD31BCCD7899}" type="presOf" srcId="{FCC394D2-9A77-4B88-8A3C-D67B045CC02F}" destId="{E0C13C28-D0EB-46C5-A914-1CB724D0EC78}" srcOrd="1" destOrd="0" presId="urn:microsoft.com/office/officeart/2005/8/layout/process1"/>
    <dgm:cxn modelId="{625632F6-5B37-4344-8833-B34B5B399F13}" type="presOf" srcId="{9B598DB2-B8D5-4F51-B40C-6255F01A0902}" destId="{DA7FF2EE-3D9F-4D51-A22C-72E049FE60FC}" srcOrd="0" destOrd="0" presId="urn:microsoft.com/office/officeart/2005/8/layout/process1"/>
    <dgm:cxn modelId="{26B80879-A3B7-4A98-8768-4D35D7389763}" type="presParOf" srcId="{8120AF86-5C5C-40CF-B7CD-3F3FF2134C36}" destId="{650ADEB6-1F27-47E6-8B7B-9C3B0C470790}" srcOrd="0" destOrd="0" presId="urn:microsoft.com/office/officeart/2005/8/layout/process1"/>
    <dgm:cxn modelId="{B12528C6-21E4-42C7-8940-8FDE3DA2D1DE}" type="presParOf" srcId="{8120AF86-5C5C-40CF-B7CD-3F3FF2134C36}" destId="{7BA3D786-33E0-4F24-8612-D27056E1ABFC}" srcOrd="1" destOrd="0" presId="urn:microsoft.com/office/officeart/2005/8/layout/process1"/>
    <dgm:cxn modelId="{5BB9B3E6-9769-4711-B1FD-A33D10357B01}" type="presParOf" srcId="{7BA3D786-33E0-4F24-8612-D27056E1ABFC}" destId="{3CDA1836-C395-474B-A5BF-F12263A29A93}" srcOrd="0" destOrd="0" presId="urn:microsoft.com/office/officeart/2005/8/layout/process1"/>
    <dgm:cxn modelId="{183E3286-E7F8-42CF-9A9F-9F5B3C7C9DD5}" type="presParOf" srcId="{8120AF86-5C5C-40CF-B7CD-3F3FF2134C36}" destId="{2E993E03-6DD2-4897-A07C-FE2C12124050}" srcOrd="2" destOrd="0" presId="urn:microsoft.com/office/officeart/2005/8/layout/process1"/>
    <dgm:cxn modelId="{3B1488D5-267F-4D3E-AE84-F6E96B0E5552}" type="presParOf" srcId="{8120AF86-5C5C-40CF-B7CD-3F3FF2134C36}" destId="{30EAA4F1-DC75-40EC-A67A-DF8D0B4B486E}" srcOrd="3" destOrd="0" presId="urn:microsoft.com/office/officeart/2005/8/layout/process1"/>
    <dgm:cxn modelId="{C8F7DD73-C74A-44B2-971B-20718D8474D9}" type="presParOf" srcId="{30EAA4F1-DC75-40EC-A67A-DF8D0B4B486E}" destId="{E0C13C28-D0EB-46C5-A914-1CB724D0EC78}" srcOrd="0" destOrd="0" presId="urn:microsoft.com/office/officeart/2005/8/layout/process1"/>
    <dgm:cxn modelId="{3D45B819-0209-4B98-AC94-9202D0DE3EBB}" type="presParOf" srcId="{8120AF86-5C5C-40CF-B7CD-3F3FF2134C36}" destId="{CB22D541-3863-4B71-AAB4-C5D917B95718}" srcOrd="4" destOrd="0" presId="urn:microsoft.com/office/officeart/2005/8/layout/process1"/>
    <dgm:cxn modelId="{1F956134-99BF-43CE-A713-817A3E80BF2F}" type="presParOf" srcId="{8120AF86-5C5C-40CF-B7CD-3F3FF2134C36}" destId="{DA7FF2EE-3D9F-4D51-A22C-72E049FE60FC}" srcOrd="5" destOrd="0" presId="urn:microsoft.com/office/officeart/2005/8/layout/process1"/>
    <dgm:cxn modelId="{6969067F-208C-469C-A59D-0F15A3E17639}" type="presParOf" srcId="{DA7FF2EE-3D9F-4D51-A22C-72E049FE60FC}" destId="{1E3600BC-F53C-432F-BD03-912CF6D84224}" srcOrd="0" destOrd="0" presId="urn:microsoft.com/office/officeart/2005/8/layout/process1"/>
    <dgm:cxn modelId="{C8906740-78EA-4EF9-A9E2-B103A487DA08}" type="presParOf" srcId="{8120AF86-5C5C-40CF-B7CD-3F3FF2134C36}" destId="{2A23FC30-0396-4067-825F-A278553094F8}" srcOrd="6" destOrd="0" presId="urn:microsoft.com/office/officeart/2005/8/layout/process1"/>
    <dgm:cxn modelId="{E74A4E30-6F8E-42DC-ABB3-47E6DBDB7DF2}" type="presParOf" srcId="{8120AF86-5C5C-40CF-B7CD-3F3FF2134C36}" destId="{45365653-DDF7-45C2-8798-A8C7C220F9A0}" srcOrd="7" destOrd="0" presId="urn:microsoft.com/office/officeart/2005/8/layout/process1"/>
    <dgm:cxn modelId="{B8A558BB-0C24-491E-B225-FCDA36EB5E6C}" type="presParOf" srcId="{45365653-DDF7-45C2-8798-A8C7C220F9A0}" destId="{43742453-78E7-40E6-AC6B-621583C9B287}" srcOrd="0" destOrd="0" presId="urn:microsoft.com/office/officeart/2005/8/layout/process1"/>
    <dgm:cxn modelId="{4C7AC290-391D-4201-A328-06A013E5658E}" type="presParOf" srcId="{8120AF86-5C5C-40CF-B7CD-3F3FF2134C36}" destId="{8E431405-3FB6-415D-853E-BC9D5867371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056FB3-B6A5-44CC-8801-EB58A50C486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5364FE3-B0AC-46DC-8810-E88E2B648253}">
      <dgm:prSet phldrT="[Text]" custT="1"/>
      <dgm:spPr>
        <a:solidFill>
          <a:srgbClr val="AED6B4"/>
        </a:solidFill>
        <a:ln>
          <a:noFill/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ABS block built from 70 monomers using OPLS</a:t>
          </a:r>
          <a:endParaRPr lang="en-GB" sz="2400" b="1" dirty="0">
            <a:solidFill>
              <a:schemeClr val="tx1"/>
            </a:solidFill>
          </a:endParaRPr>
        </a:p>
      </dgm:t>
    </dgm:pt>
    <dgm:pt modelId="{A3EC08BE-B792-4506-9578-EA8A7C0EC1EF}" type="parTrans" cxnId="{04BA2817-05E4-4586-AEF8-02BA9337A17F}">
      <dgm:prSet/>
      <dgm:spPr/>
      <dgm:t>
        <a:bodyPr/>
        <a:lstStyle/>
        <a:p>
          <a:endParaRPr lang="en-GB"/>
        </a:p>
      </dgm:t>
    </dgm:pt>
    <dgm:pt modelId="{79CAF0A8-4DE0-4B95-91BD-06CBA211064F}" type="sibTrans" cxnId="{04BA2817-05E4-4586-AEF8-02BA9337A17F}">
      <dgm:prSet/>
      <dgm:spPr/>
      <dgm:t>
        <a:bodyPr/>
        <a:lstStyle/>
        <a:p>
          <a:endParaRPr lang="en-GB"/>
        </a:p>
      </dgm:t>
    </dgm:pt>
    <dgm:pt modelId="{3500831F-AD62-4715-A8DB-44212F7543B5}">
      <dgm:prSet phldrT="[Text]" custT="1"/>
      <dgm:spPr>
        <a:solidFill>
          <a:srgbClr val="80BE89"/>
        </a:solidFill>
        <a:ln>
          <a:noFill/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Reactive etching simulated using </a:t>
          </a:r>
          <a:r>
            <a:rPr lang="en-US" sz="2400" b="1" dirty="0" err="1">
              <a:solidFill>
                <a:schemeClr val="tx1"/>
              </a:solidFill>
            </a:rPr>
            <a:t>ReaxFF</a:t>
          </a:r>
          <a:endParaRPr lang="en-GB" sz="2400" b="1" dirty="0">
            <a:solidFill>
              <a:schemeClr val="tx1"/>
            </a:solidFill>
          </a:endParaRPr>
        </a:p>
      </dgm:t>
    </dgm:pt>
    <dgm:pt modelId="{E8EBAD19-6F31-4688-8E3D-67F53B2913AC}" type="parTrans" cxnId="{08827CC3-A99C-4B41-9B1C-BCAB310E7159}">
      <dgm:prSet/>
      <dgm:spPr/>
      <dgm:t>
        <a:bodyPr/>
        <a:lstStyle/>
        <a:p>
          <a:endParaRPr lang="en-GB"/>
        </a:p>
      </dgm:t>
    </dgm:pt>
    <dgm:pt modelId="{F0E80726-F624-46BE-9B55-C920ACD0CBD1}" type="sibTrans" cxnId="{08827CC3-A99C-4B41-9B1C-BCAB310E7159}">
      <dgm:prSet/>
      <dgm:spPr/>
      <dgm:t>
        <a:bodyPr/>
        <a:lstStyle/>
        <a:p>
          <a:endParaRPr lang="en-GB"/>
        </a:p>
      </dgm:t>
    </dgm:pt>
    <dgm:pt modelId="{65E26CEA-3D49-4040-9130-5DB450B8E2E1}">
      <dgm:prSet phldrT="[Text]" custT="1"/>
      <dgm:spPr>
        <a:solidFill>
          <a:srgbClr val="54A660"/>
        </a:solidFill>
        <a:ln>
          <a:noFill/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“Molecular gun” approach used to simulate impact</a:t>
          </a:r>
          <a:endParaRPr lang="en-GB" sz="2400" b="1" dirty="0">
            <a:solidFill>
              <a:schemeClr val="tx1"/>
            </a:solidFill>
          </a:endParaRPr>
        </a:p>
      </dgm:t>
    </dgm:pt>
    <dgm:pt modelId="{125DAA21-7474-4563-9E7F-D8918A802954}" type="parTrans" cxnId="{0EDE5194-2CB7-48C0-BA7E-0411C187C268}">
      <dgm:prSet/>
      <dgm:spPr/>
      <dgm:t>
        <a:bodyPr/>
        <a:lstStyle/>
        <a:p>
          <a:endParaRPr lang="en-GB"/>
        </a:p>
      </dgm:t>
    </dgm:pt>
    <dgm:pt modelId="{525E9B5A-4C79-4D5B-A922-6C783EB16E2B}" type="sibTrans" cxnId="{0EDE5194-2CB7-48C0-BA7E-0411C187C268}">
      <dgm:prSet/>
      <dgm:spPr/>
      <dgm:t>
        <a:bodyPr/>
        <a:lstStyle/>
        <a:p>
          <a:endParaRPr lang="en-GB"/>
        </a:p>
      </dgm:t>
    </dgm:pt>
    <dgm:pt modelId="{054E8E55-668A-4FFB-B5B1-AB58FE6E78E3}">
      <dgm:prSet phldrT="[Text]" custT="1"/>
      <dgm:spPr>
        <a:solidFill>
          <a:srgbClr val="509E5B"/>
        </a:solidFill>
        <a:ln w="38100">
          <a:noFill/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Different H₂SO₄:H₂O₂ ratios and energies tested</a:t>
          </a:r>
          <a:endParaRPr lang="en-GB" sz="2400" b="1" dirty="0">
            <a:solidFill>
              <a:schemeClr val="tx1"/>
            </a:solidFill>
          </a:endParaRPr>
        </a:p>
      </dgm:t>
    </dgm:pt>
    <dgm:pt modelId="{CE357F5A-7868-42A3-ABF3-B66C5B7F85F6}" type="sibTrans" cxnId="{3EEE7F5E-28BA-48AE-A6F7-0FEC167B0835}">
      <dgm:prSet/>
      <dgm:spPr/>
      <dgm:t>
        <a:bodyPr/>
        <a:lstStyle/>
        <a:p>
          <a:endParaRPr lang="en-GB"/>
        </a:p>
      </dgm:t>
    </dgm:pt>
    <dgm:pt modelId="{6F33AD2A-84D6-4FFD-BC80-11C2808B7FCE}" type="parTrans" cxnId="{3EEE7F5E-28BA-48AE-A6F7-0FEC167B0835}">
      <dgm:prSet/>
      <dgm:spPr/>
      <dgm:t>
        <a:bodyPr/>
        <a:lstStyle/>
        <a:p>
          <a:endParaRPr lang="en-GB"/>
        </a:p>
      </dgm:t>
    </dgm:pt>
    <dgm:pt modelId="{8C11F54E-0C89-49A7-98D7-5034B126B12F}">
      <dgm:prSet phldrT="[Text]" custT="1"/>
      <dgm:spPr>
        <a:solidFill>
          <a:srgbClr val="3E7A47"/>
        </a:solidFill>
        <a:ln w="38100">
          <a:noFill/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Analysis: MSD, diffusion, penetration, mass loss, species evolution</a:t>
          </a:r>
          <a:endParaRPr lang="en-GB" sz="2400" b="1" dirty="0">
            <a:solidFill>
              <a:schemeClr val="tx1"/>
            </a:solidFill>
          </a:endParaRPr>
        </a:p>
      </dgm:t>
    </dgm:pt>
    <dgm:pt modelId="{5285DCD5-CE97-480E-81CE-EC9314C99ED3}" type="parTrans" cxnId="{E5A50EF8-4745-458E-94D7-832BBCDC78D3}">
      <dgm:prSet/>
      <dgm:spPr/>
      <dgm:t>
        <a:bodyPr/>
        <a:lstStyle/>
        <a:p>
          <a:endParaRPr lang="en-GB"/>
        </a:p>
      </dgm:t>
    </dgm:pt>
    <dgm:pt modelId="{C7E9F393-0C01-4FF7-8385-CAD0ADEE601A}" type="sibTrans" cxnId="{E5A50EF8-4745-458E-94D7-832BBCDC78D3}">
      <dgm:prSet/>
      <dgm:spPr/>
      <dgm:t>
        <a:bodyPr/>
        <a:lstStyle/>
        <a:p>
          <a:endParaRPr lang="en-GB"/>
        </a:p>
      </dgm:t>
    </dgm:pt>
    <dgm:pt modelId="{DACB6255-0FE0-4F6D-82B6-F1EFFB887370}" type="pres">
      <dgm:prSet presAssocID="{B3056FB3-B6A5-44CC-8801-EB58A50C4865}" presName="CompostProcess" presStyleCnt="0">
        <dgm:presLayoutVars>
          <dgm:dir/>
          <dgm:resizeHandles val="exact"/>
        </dgm:presLayoutVars>
      </dgm:prSet>
      <dgm:spPr/>
    </dgm:pt>
    <dgm:pt modelId="{2F79831B-9344-410E-B083-C2CB95DAD83B}" type="pres">
      <dgm:prSet presAssocID="{B3056FB3-B6A5-44CC-8801-EB58A50C4865}" presName="arrow" presStyleLbl="bgShp" presStyleIdx="0" presStyleCnt="1" custLinFactNeighborX="0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7000">
              <a:srgbClr val="00A0C0"/>
            </a:gs>
            <a:gs pos="34000">
              <a:srgbClr val="1DD9FF"/>
            </a:gs>
            <a:gs pos="100000">
              <a:srgbClr val="00748B"/>
            </a:gs>
          </a:gsLst>
          <a:lin ang="0" scaled="1"/>
          <a:tileRect/>
        </a:gradFill>
      </dgm:spPr>
    </dgm:pt>
    <dgm:pt modelId="{7518CD5D-6034-441E-A95A-0FDD00D05326}" type="pres">
      <dgm:prSet presAssocID="{B3056FB3-B6A5-44CC-8801-EB58A50C4865}" presName="linearProcess" presStyleCnt="0"/>
      <dgm:spPr/>
    </dgm:pt>
    <dgm:pt modelId="{8E761E94-83A1-4F93-82CA-05666E40153F}" type="pres">
      <dgm:prSet presAssocID="{15364FE3-B0AC-46DC-8810-E88E2B648253}" presName="textNode" presStyleLbl="node1" presStyleIdx="0" presStyleCnt="5" custScaleX="162364" custScaleY="118214">
        <dgm:presLayoutVars>
          <dgm:bulletEnabled val="1"/>
        </dgm:presLayoutVars>
      </dgm:prSet>
      <dgm:spPr/>
    </dgm:pt>
    <dgm:pt modelId="{B2354B49-F5BD-48E3-B0AA-2195F48E047C}" type="pres">
      <dgm:prSet presAssocID="{79CAF0A8-4DE0-4B95-91BD-06CBA211064F}" presName="sibTrans" presStyleCnt="0"/>
      <dgm:spPr/>
    </dgm:pt>
    <dgm:pt modelId="{5BB87467-432C-4459-8963-BC563E99BCF0}" type="pres">
      <dgm:prSet presAssocID="{3500831F-AD62-4715-A8DB-44212F7543B5}" presName="textNode" presStyleLbl="node1" presStyleIdx="1" presStyleCnt="5" custScaleX="179663" custScaleY="117924">
        <dgm:presLayoutVars>
          <dgm:bulletEnabled val="1"/>
        </dgm:presLayoutVars>
      </dgm:prSet>
      <dgm:spPr/>
    </dgm:pt>
    <dgm:pt modelId="{6A40416C-A5E5-46A1-8677-5AEF08D94124}" type="pres">
      <dgm:prSet presAssocID="{F0E80726-F624-46BE-9B55-C920ACD0CBD1}" presName="sibTrans" presStyleCnt="0"/>
      <dgm:spPr/>
    </dgm:pt>
    <dgm:pt modelId="{835359FA-5B8A-41EF-946E-73D58D4F80B6}" type="pres">
      <dgm:prSet presAssocID="{65E26CEA-3D49-4040-9130-5DB450B8E2E1}" presName="textNode" presStyleLbl="node1" presStyleIdx="2" presStyleCnt="5" custScaleX="183042" custScaleY="118728">
        <dgm:presLayoutVars>
          <dgm:bulletEnabled val="1"/>
        </dgm:presLayoutVars>
      </dgm:prSet>
      <dgm:spPr/>
    </dgm:pt>
    <dgm:pt modelId="{2EF2B750-A7EA-401F-8B8A-F62D8621E221}" type="pres">
      <dgm:prSet presAssocID="{525E9B5A-4C79-4D5B-A922-6C783EB16E2B}" presName="sibTrans" presStyleCnt="0"/>
      <dgm:spPr/>
    </dgm:pt>
    <dgm:pt modelId="{1ADA8711-0CCD-4063-A034-2E0318085B71}" type="pres">
      <dgm:prSet presAssocID="{054E8E55-668A-4FFB-B5B1-AB58FE6E78E3}" presName="textNode" presStyleLbl="node1" presStyleIdx="3" presStyleCnt="5" custScaleX="164928" custScaleY="117120">
        <dgm:presLayoutVars>
          <dgm:bulletEnabled val="1"/>
        </dgm:presLayoutVars>
      </dgm:prSet>
      <dgm:spPr/>
    </dgm:pt>
    <dgm:pt modelId="{534F293B-1A43-4E17-B67F-AC6C790A94B9}" type="pres">
      <dgm:prSet presAssocID="{CE357F5A-7868-42A3-ABF3-B66C5B7F85F6}" presName="sibTrans" presStyleCnt="0"/>
      <dgm:spPr/>
    </dgm:pt>
    <dgm:pt modelId="{5F39A97B-11D4-4228-A449-9CB447A19791}" type="pres">
      <dgm:prSet presAssocID="{8C11F54E-0C89-49A7-98D7-5034B126B12F}" presName="textNode" presStyleLbl="node1" presStyleIdx="4" presStyleCnt="5" custScaleX="153382" custScaleY="115374">
        <dgm:presLayoutVars>
          <dgm:bulletEnabled val="1"/>
        </dgm:presLayoutVars>
      </dgm:prSet>
      <dgm:spPr/>
    </dgm:pt>
  </dgm:ptLst>
  <dgm:cxnLst>
    <dgm:cxn modelId="{04BA2817-05E4-4586-AEF8-02BA9337A17F}" srcId="{B3056FB3-B6A5-44CC-8801-EB58A50C4865}" destId="{15364FE3-B0AC-46DC-8810-E88E2B648253}" srcOrd="0" destOrd="0" parTransId="{A3EC08BE-B792-4506-9578-EA8A7C0EC1EF}" sibTransId="{79CAF0A8-4DE0-4B95-91BD-06CBA211064F}"/>
    <dgm:cxn modelId="{00B22223-97C9-4902-8D37-8ADD0A48969E}" type="presOf" srcId="{8C11F54E-0C89-49A7-98D7-5034B126B12F}" destId="{5F39A97B-11D4-4228-A449-9CB447A19791}" srcOrd="0" destOrd="0" presId="urn:microsoft.com/office/officeart/2005/8/layout/hProcess9"/>
    <dgm:cxn modelId="{63D77E2A-F752-4A28-A3AD-BF1101C813D7}" type="presOf" srcId="{054E8E55-668A-4FFB-B5B1-AB58FE6E78E3}" destId="{1ADA8711-0CCD-4063-A034-2E0318085B71}" srcOrd="0" destOrd="0" presId="urn:microsoft.com/office/officeart/2005/8/layout/hProcess9"/>
    <dgm:cxn modelId="{3EEE7F5E-28BA-48AE-A6F7-0FEC167B0835}" srcId="{B3056FB3-B6A5-44CC-8801-EB58A50C4865}" destId="{054E8E55-668A-4FFB-B5B1-AB58FE6E78E3}" srcOrd="3" destOrd="0" parTransId="{6F33AD2A-84D6-4FFD-BC80-11C2808B7FCE}" sibTransId="{CE357F5A-7868-42A3-ABF3-B66C5B7F85F6}"/>
    <dgm:cxn modelId="{CD503D61-AA7D-4C51-A7FC-9364D093598D}" type="presOf" srcId="{B3056FB3-B6A5-44CC-8801-EB58A50C4865}" destId="{DACB6255-0FE0-4F6D-82B6-F1EFFB887370}" srcOrd="0" destOrd="0" presId="urn:microsoft.com/office/officeart/2005/8/layout/hProcess9"/>
    <dgm:cxn modelId="{8B2C3C57-1FAB-48C7-B4EB-B2928853D5BC}" type="presOf" srcId="{15364FE3-B0AC-46DC-8810-E88E2B648253}" destId="{8E761E94-83A1-4F93-82CA-05666E40153F}" srcOrd="0" destOrd="0" presId="urn:microsoft.com/office/officeart/2005/8/layout/hProcess9"/>
    <dgm:cxn modelId="{D4FC2280-C31D-4CA1-A868-FA6CA2A7E75B}" type="presOf" srcId="{65E26CEA-3D49-4040-9130-5DB450B8E2E1}" destId="{835359FA-5B8A-41EF-946E-73D58D4F80B6}" srcOrd="0" destOrd="0" presId="urn:microsoft.com/office/officeart/2005/8/layout/hProcess9"/>
    <dgm:cxn modelId="{0EDE5194-2CB7-48C0-BA7E-0411C187C268}" srcId="{B3056FB3-B6A5-44CC-8801-EB58A50C4865}" destId="{65E26CEA-3D49-4040-9130-5DB450B8E2E1}" srcOrd="2" destOrd="0" parTransId="{125DAA21-7474-4563-9E7F-D8918A802954}" sibTransId="{525E9B5A-4C79-4D5B-A922-6C783EB16E2B}"/>
    <dgm:cxn modelId="{BFF219A2-5AA5-42E8-8040-E0F224480008}" type="presOf" srcId="{3500831F-AD62-4715-A8DB-44212F7543B5}" destId="{5BB87467-432C-4459-8963-BC563E99BCF0}" srcOrd="0" destOrd="0" presId="urn:microsoft.com/office/officeart/2005/8/layout/hProcess9"/>
    <dgm:cxn modelId="{08827CC3-A99C-4B41-9B1C-BCAB310E7159}" srcId="{B3056FB3-B6A5-44CC-8801-EB58A50C4865}" destId="{3500831F-AD62-4715-A8DB-44212F7543B5}" srcOrd="1" destOrd="0" parTransId="{E8EBAD19-6F31-4688-8E3D-67F53B2913AC}" sibTransId="{F0E80726-F624-46BE-9B55-C920ACD0CBD1}"/>
    <dgm:cxn modelId="{E5A50EF8-4745-458E-94D7-832BBCDC78D3}" srcId="{B3056FB3-B6A5-44CC-8801-EB58A50C4865}" destId="{8C11F54E-0C89-49A7-98D7-5034B126B12F}" srcOrd="4" destOrd="0" parTransId="{5285DCD5-CE97-480E-81CE-EC9314C99ED3}" sibTransId="{C7E9F393-0C01-4FF7-8385-CAD0ADEE601A}"/>
    <dgm:cxn modelId="{B6E54C4C-E73E-4F82-8372-81163C3A2612}" type="presParOf" srcId="{DACB6255-0FE0-4F6D-82B6-F1EFFB887370}" destId="{2F79831B-9344-410E-B083-C2CB95DAD83B}" srcOrd="0" destOrd="0" presId="urn:microsoft.com/office/officeart/2005/8/layout/hProcess9"/>
    <dgm:cxn modelId="{D9130393-D0B6-4A1E-A878-C8641C537B80}" type="presParOf" srcId="{DACB6255-0FE0-4F6D-82B6-F1EFFB887370}" destId="{7518CD5D-6034-441E-A95A-0FDD00D05326}" srcOrd="1" destOrd="0" presId="urn:microsoft.com/office/officeart/2005/8/layout/hProcess9"/>
    <dgm:cxn modelId="{15F0ED91-329F-4E29-9F02-A469AF283BF8}" type="presParOf" srcId="{7518CD5D-6034-441E-A95A-0FDD00D05326}" destId="{8E761E94-83A1-4F93-82CA-05666E40153F}" srcOrd="0" destOrd="0" presId="urn:microsoft.com/office/officeart/2005/8/layout/hProcess9"/>
    <dgm:cxn modelId="{AF8657A2-B4A3-4CDE-9D27-139B199BDB32}" type="presParOf" srcId="{7518CD5D-6034-441E-A95A-0FDD00D05326}" destId="{B2354B49-F5BD-48E3-B0AA-2195F48E047C}" srcOrd="1" destOrd="0" presId="urn:microsoft.com/office/officeart/2005/8/layout/hProcess9"/>
    <dgm:cxn modelId="{F3F4FEB6-9BD3-4B5E-B89C-2848CF32F3B1}" type="presParOf" srcId="{7518CD5D-6034-441E-A95A-0FDD00D05326}" destId="{5BB87467-432C-4459-8963-BC563E99BCF0}" srcOrd="2" destOrd="0" presId="urn:microsoft.com/office/officeart/2005/8/layout/hProcess9"/>
    <dgm:cxn modelId="{4F26F780-EAAF-41B3-A971-4BC34B64B16B}" type="presParOf" srcId="{7518CD5D-6034-441E-A95A-0FDD00D05326}" destId="{6A40416C-A5E5-46A1-8677-5AEF08D94124}" srcOrd="3" destOrd="0" presId="urn:microsoft.com/office/officeart/2005/8/layout/hProcess9"/>
    <dgm:cxn modelId="{20756870-01C7-47FF-AAA9-A1B221721BBC}" type="presParOf" srcId="{7518CD5D-6034-441E-A95A-0FDD00D05326}" destId="{835359FA-5B8A-41EF-946E-73D58D4F80B6}" srcOrd="4" destOrd="0" presId="urn:microsoft.com/office/officeart/2005/8/layout/hProcess9"/>
    <dgm:cxn modelId="{25379AC3-03F5-414B-A3A6-521B973726F2}" type="presParOf" srcId="{7518CD5D-6034-441E-A95A-0FDD00D05326}" destId="{2EF2B750-A7EA-401F-8B8A-F62D8621E221}" srcOrd="5" destOrd="0" presId="urn:microsoft.com/office/officeart/2005/8/layout/hProcess9"/>
    <dgm:cxn modelId="{64D2FCDA-9634-4624-B2DF-5DAD1FE6A51F}" type="presParOf" srcId="{7518CD5D-6034-441E-A95A-0FDD00D05326}" destId="{1ADA8711-0CCD-4063-A034-2E0318085B71}" srcOrd="6" destOrd="0" presId="urn:microsoft.com/office/officeart/2005/8/layout/hProcess9"/>
    <dgm:cxn modelId="{31BE4C5C-EBFB-4AC5-9C99-D9B751F7578D}" type="presParOf" srcId="{7518CD5D-6034-441E-A95A-0FDD00D05326}" destId="{534F293B-1A43-4E17-B67F-AC6C790A94B9}" srcOrd="7" destOrd="0" presId="urn:microsoft.com/office/officeart/2005/8/layout/hProcess9"/>
    <dgm:cxn modelId="{994B6B0C-8C59-4F46-BD11-E12985F8E425}" type="presParOf" srcId="{7518CD5D-6034-441E-A95A-0FDD00D05326}" destId="{5F39A97B-11D4-4228-A449-9CB447A1979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056FB3-B6A5-44CC-8801-EB58A50C486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5364FE3-B0AC-46DC-8810-E88E2B648253}">
      <dgm:prSet phldrT="[Text]" custT="1"/>
      <dgm:spPr>
        <a:solidFill>
          <a:srgbClr val="AED6B4"/>
        </a:solidFill>
        <a:ln>
          <a:noFill/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Monomer distribution</a:t>
          </a:r>
          <a:endParaRPr lang="en-GB" sz="2400" b="1" dirty="0">
            <a:solidFill>
              <a:schemeClr val="tx1"/>
            </a:solidFill>
          </a:endParaRPr>
        </a:p>
      </dgm:t>
    </dgm:pt>
    <dgm:pt modelId="{A3EC08BE-B792-4506-9578-EA8A7C0EC1EF}" type="parTrans" cxnId="{04BA2817-05E4-4586-AEF8-02BA9337A17F}">
      <dgm:prSet/>
      <dgm:spPr/>
      <dgm:t>
        <a:bodyPr/>
        <a:lstStyle/>
        <a:p>
          <a:endParaRPr lang="en-GB"/>
        </a:p>
      </dgm:t>
    </dgm:pt>
    <dgm:pt modelId="{79CAF0A8-4DE0-4B95-91BD-06CBA211064F}" type="sibTrans" cxnId="{04BA2817-05E4-4586-AEF8-02BA9337A17F}">
      <dgm:prSet/>
      <dgm:spPr/>
      <dgm:t>
        <a:bodyPr/>
        <a:lstStyle/>
        <a:p>
          <a:endParaRPr lang="en-GB"/>
        </a:p>
      </dgm:t>
    </dgm:pt>
    <dgm:pt modelId="{3500831F-AD62-4715-A8DB-44212F7543B5}">
      <dgm:prSet phldrT="[Text]" custT="1"/>
      <dgm:spPr>
        <a:solidFill>
          <a:srgbClr val="80BE89"/>
        </a:solidFill>
        <a:ln>
          <a:noFill/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Rate calculation</a:t>
          </a:r>
          <a:endParaRPr lang="en-GB" sz="2400" b="1" dirty="0">
            <a:solidFill>
              <a:schemeClr val="tx1"/>
            </a:solidFill>
          </a:endParaRPr>
        </a:p>
      </dgm:t>
    </dgm:pt>
    <dgm:pt modelId="{E8EBAD19-6F31-4688-8E3D-67F53B2913AC}" type="parTrans" cxnId="{08827CC3-A99C-4B41-9B1C-BCAB310E7159}">
      <dgm:prSet/>
      <dgm:spPr/>
      <dgm:t>
        <a:bodyPr/>
        <a:lstStyle/>
        <a:p>
          <a:endParaRPr lang="en-GB"/>
        </a:p>
      </dgm:t>
    </dgm:pt>
    <dgm:pt modelId="{F0E80726-F624-46BE-9B55-C920ACD0CBD1}" type="sibTrans" cxnId="{08827CC3-A99C-4B41-9B1C-BCAB310E7159}">
      <dgm:prSet/>
      <dgm:spPr/>
      <dgm:t>
        <a:bodyPr/>
        <a:lstStyle/>
        <a:p>
          <a:endParaRPr lang="en-GB"/>
        </a:p>
      </dgm:t>
    </dgm:pt>
    <dgm:pt modelId="{65E26CEA-3D49-4040-9130-5DB450B8E2E1}">
      <dgm:prSet phldrT="[Text]" custT="1"/>
      <dgm:spPr>
        <a:solidFill>
          <a:srgbClr val="54A660"/>
        </a:solidFill>
        <a:ln>
          <a:noFill/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Random event takes place</a:t>
          </a:r>
          <a:endParaRPr lang="en-GB" sz="2400" b="1" dirty="0">
            <a:solidFill>
              <a:schemeClr val="tx1"/>
            </a:solidFill>
          </a:endParaRPr>
        </a:p>
      </dgm:t>
    </dgm:pt>
    <dgm:pt modelId="{125DAA21-7474-4563-9E7F-D8918A802954}" type="parTrans" cxnId="{0EDE5194-2CB7-48C0-BA7E-0411C187C268}">
      <dgm:prSet/>
      <dgm:spPr/>
      <dgm:t>
        <a:bodyPr/>
        <a:lstStyle/>
        <a:p>
          <a:endParaRPr lang="en-GB"/>
        </a:p>
      </dgm:t>
    </dgm:pt>
    <dgm:pt modelId="{525E9B5A-4C79-4D5B-A922-6C783EB16E2B}" type="sibTrans" cxnId="{0EDE5194-2CB7-48C0-BA7E-0411C187C268}">
      <dgm:prSet/>
      <dgm:spPr/>
      <dgm:t>
        <a:bodyPr/>
        <a:lstStyle/>
        <a:p>
          <a:endParaRPr lang="en-GB"/>
        </a:p>
      </dgm:t>
    </dgm:pt>
    <dgm:pt modelId="{054E8E55-668A-4FFB-B5B1-AB58FE6E78E3}">
      <dgm:prSet phldrT="[Text]" custT="1"/>
      <dgm:spPr>
        <a:solidFill>
          <a:srgbClr val="509E5B"/>
        </a:solidFill>
        <a:ln w="38100">
          <a:noFill/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Update surface</a:t>
          </a:r>
          <a:endParaRPr lang="en-GB" sz="2400" b="1" dirty="0">
            <a:solidFill>
              <a:schemeClr val="tx1"/>
            </a:solidFill>
          </a:endParaRPr>
        </a:p>
      </dgm:t>
    </dgm:pt>
    <dgm:pt modelId="{CE357F5A-7868-42A3-ABF3-B66C5B7F85F6}" type="sibTrans" cxnId="{3EEE7F5E-28BA-48AE-A6F7-0FEC167B0835}">
      <dgm:prSet/>
      <dgm:spPr/>
      <dgm:t>
        <a:bodyPr/>
        <a:lstStyle/>
        <a:p>
          <a:endParaRPr lang="en-GB"/>
        </a:p>
      </dgm:t>
    </dgm:pt>
    <dgm:pt modelId="{6F33AD2A-84D6-4FFD-BC80-11C2808B7FCE}" type="parTrans" cxnId="{3EEE7F5E-28BA-48AE-A6F7-0FEC167B0835}">
      <dgm:prSet/>
      <dgm:spPr/>
      <dgm:t>
        <a:bodyPr/>
        <a:lstStyle/>
        <a:p>
          <a:endParaRPr lang="en-GB"/>
        </a:p>
      </dgm:t>
    </dgm:pt>
    <dgm:pt modelId="{8C11F54E-0C89-49A7-98D7-5034B126B12F}">
      <dgm:prSet phldrT="[Text]" custT="1"/>
      <dgm:spPr>
        <a:solidFill>
          <a:srgbClr val="3E7A47"/>
        </a:solidFill>
        <a:ln w="38100">
          <a:noFill/>
        </a:ln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Repeat process</a:t>
          </a:r>
          <a:endParaRPr lang="en-GB" sz="2400" b="1" dirty="0">
            <a:solidFill>
              <a:schemeClr val="tx1"/>
            </a:solidFill>
          </a:endParaRPr>
        </a:p>
      </dgm:t>
    </dgm:pt>
    <dgm:pt modelId="{5285DCD5-CE97-480E-81CE-EC9314C99ED3}" type="parTrans" cxnId="{E5A50EF8-4745-458E-94D7-832BBCDC78D3}">
      <dgm:prSet/>
      <dgm:spPr/>
      <dgm:t>
        <a:bodyPr/>
        <a:lstStyle/>
        <a:p>
          <a:endParaRPr lang="en-GB"/>
        </a:p>
      </dgm:t>
    </dgm:pt>
    <dgm:pt modelId="{C7E9F393-0C01-4FF7-8385-CAD0ADEE601A}" type="sibTrans" cxnId="{E5A50EF8-4745-458E-94D7-832BBCDC78D3}">
      <dgm:prSet/>
      <dgm:spPr/>
      <dgm:t>
        <a:bodyPr/>
        <a:lstStyle/>
        <a:p>
          <a:endParaRPr lang="en-GB"/>
        </a:p>
      </dgm:t>
    </dgm:pt>
    <dgm:pt modelId="{DACB6255-0FE0-4F6D-82B6-F1EFFB887370}" type="pres">
      <dgm:prSet presAssocID="{B3056FB3-B6A5-44CC-8801-EB58A50C4865}" presName="CompostProcess" presStyleCnt="0">
        <dgm:presLayoutVars>
          <dgm:dir/>
          <dgm:resizeHandles val="exact"/>
        </dgm:presLayoutVars>
      </dgm:prSet>
      <dgm:spPr/>
    </dgm:pt>
    <dgm:pt modelId="{2F79831B-9344-410E-B083-C2CB95DAD83B}" type="pres">
      <dgm:prSet presAssocID="{B3056FB3-B6A5-44CC-8801-EB58A50C4865}" presName="arrow" presStyleLbl="bgShp" presStyleIdx="0" presStyleCnt="1" custLinFactNeighborX="0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7000">
              <a:srgbClr val="00A0C0"/>
            </a:gs>
            <a:gs pos="34000">
              <a:srgbClr val="1DD9FF"/>
            </a:gs>
            <a:gs pos="100000">
              <a:srgbClr val="00748B"/>
            </a:gs>
          </a:gsLst>
          <a:lin ang="0" scaled="1"/>
          <a:tileRect/>
        </a:gradFill>
      </dgm:spPr>
    </dgm:pt>
    <dgm:pt modelId="{7518CD5D-6034-441E-A95A-0FDD00D05326}" type="pres">
      <dgm:prSet presAssocID="{B3056FB3-B6A5-44CC-8801-EB58A50C4865}" presName="linearProcess" presStyleCnt="0"/>
      <dgm:spPr/>
    </dgm:pt>
    <dgm:pt modelId="{8E761E94-83A1-4F93-82CA-05666E40153F}" type="pres">
      <dgm:prSet presAssocID="{15364FE3-B0AC-46DC-8810-E88E2B648253}" presName="textNode" presStyleLbl="node1" presStyleIdx="0" presStyleCnt="5" custScaleX="162364" custScaleY="118214">
        <dgm:presLayoutVars>
          <dgm:bulletEnabled val="1"/>
        </dgm:presLayoutVars>
      </dgm:prSet>
      <dgm:spPr/>
    </dgm:pt>
    <dgm:pt modelId="{B2354B49-F5BD-48E3-B0AA-2195F48E047C}" type="pres">
      <dgm:prSet presAssocID="{79CAF0A8-4DE0-4B95-91BD-06CBA211064F}" presName="sibTrans" presStyleCnt="0"/>
      <dgm:spPr/>
    </dgm:pt>
    <dgm:pt modelId="{5BB87467-432C-4459-8963-BC563E99BCF0}" type="pres">
      <dgm:prSet presAssocID="{3500831F-AD62-4715-A8DB-44212F7543B5}" presName="textNode" presStyleLbl="node1" presStyleIdx="1" presStyleCnt="5" custScaleX="179663" custScaleY="117924">
        <dgm:presLayoutVars>
          <dgm:bulletEnabled val="1"/>
        </dgm:presLayoutVars>
      </dgm:prSet>
      <dgm:spPr/>
    </dgm:pt>
    <dgm:pt modelId="{6A40416C-A5E5-46A1-8677-5AEF08D94124}" type="pres">
      <dgm:prSet presAssocID="{F0E80726-F624-46BE-9B55-C920ACD0CBD1}" presName="sibTrans" presStyleCnt="0"/>
      <dgm:spPr/>
    </dgm:pt>
    <dgm:pt modelId="{835359FA-5B8A-41EF-946E-73D58D4F80B6}" type="pres">
      <dgm:prSet presAssocID="{65E26CEA-3D49-4040-9130-5DB450B8E2E1}" presName="textNode" presStyleLbl="node1" presStyleIdx="2" presStyleCnt="5" custScaleX="183042" custScaleY="118728">
        <dgm:presLayoutVars>
          <dgm:bulletEnabled val="1"/>
        </dgm:presLayoutVars>
      </dgm:prSet>
      <dgm:spPr/>
    </dgm:pt>
    <dgm:pt modelId="{2EF2B750-A7EA-401F-8B8A-F62D8621E221}" type="pres">
      <dgm:prSet presAssocID="{525E9B5A-4C79-4D5B-A922-6C783EB16E2B}" presName="sibTrans" presStyleCnt="0"/>
      <dgm:spPr/>
    </dgm:pt>
    <dgm:pt modelId="{1ADA8711-0CCD-4063-A034-2E0318085B71}" type="pres">
      <dgm:prSet presAssocID="{054E8E55-668A-4FFB-B5B1-AB58FE6E78E3}" presName="textNode" presStyleLbl="node1" presStyleIdx="3" presStyleCnt="5" custScaleX="164928" custScaleY="117120">
        <dgm:presLayoutVars>
          <dgm:bulletEnabled val="1"/>
        </dgm:presLayoutVars>
      </dgm:prSet>
      <dgm:spPr/>
    </dgm:pt>
    <dgm:pt modelId="{534F293B-1A43-4E17-B67F-AC6C790A94B9}" type="pres">
      <dgm:prSet presAssocID="{CE357F5A-7868-42A3-ABF3-B66C5B7F85F6}" presName="sibTrans" presStyleCnt="0"/>
      <dgm:spPr/>
    </dgm:pt>
    <dgm:pt modelId="{5F39A97B-11D4-4228-A449-9CB447A19791}" type="pres">
      <dgm:prSet presAssocID="{8C11F54E-0C89-49A7-98D7-5034B126B12F}" presName="textNode" presStyleLbl="node1" presStyleIdx="4" presStyleCnt="5" custScaleX="153382" custScaleY="115374">
        <dgm:presLayoutVars>
          <dgm:bulletEnabled val="1"/>
        </dgm:presLayoutVars>
      </dgm:prSet>
      <dgm:spPr/>
    </dgm:pt>
  </dgm:ptLst>
  <dgm:cxnLst>
    <dgm:cxn modelId="{04BA2817-05E4-4586-AEF8-02BA9337A17F}" srcId="{B3056FB3-B6A5-44CC-8801-EB58A50C4865}" destId="{15364FE3-B0AC-46DC-8810-E88E2B648253}" srcOrd="0" destOrd="0" parTransId="{A3EC08BE-B792-4506-9578-EA8A7C0EC1EF}" sibTransId="{79CAF0A8-4DE0-4B95-91BD-06CBA211064F}"/>
    <dgm:cxn modelId="{00B22223-97C9-4902-8D37-8ADD0A48969E}" type="presOf" srcId="{8C11F54E-0C89-49A7-98D7-5034B126B12F}" destId="{5F39A97B-11D4-4228-A449-9CB447A19791}" srcOrd="0" destOrd="0" presId="urn:microsoft.com/office/officeart/2005/8/layout/hProcess9"/>
    <dgm:cxn modelId="{63D77E2A-F752-4A28-A3AD-BF1101C813D7}" type="presOf" srcId="{054E8E55-668A-4FFB-B5B1-AB58FE6E78E3}" destId="{1ADA8711-0CCD-4063-A034-2E0318085B71}" srcOrd="0" destOrd="0" presId="urn:microsoft.com/office/officeart/2005/8/layout/hProcess9"/>
    <dgm:cxn modelId="{3EEE7F5E-28BA-48AE-A6F7-0FEC167B0835}" srcId="{B3056FB3-B6A5-44CC-8801-EB58A50C4865}" destId="{054E8E55-668A-4FFB-B5B1-AB58FE6E78E3}" srcOrd="3" destOrd="0" parTransId="{6F33AD2A-84D6-4FFD-BC80-11C2808B7FCE}" sibTransId="{CE357F5A-7868-42A3-ABF3-B66C5B7F85F6}"/>
    <dgm:cxn modelId="{CD503D61-AA7D-4C51-A7FC-9364D093598D}" type="presOf" srcId="{B3056FB3-B6A5-44CC-8801-EB58A50C4865}" destId="{DACB6255-0FE0-4F6D-82B6-F1EFFB887370}" srcOrd="0" destOrd="0" presId="urn:microsoft.com/office/officeart/2005/8/layout/hProcess9"/>
    <dgm:cxn modelId="{8B2C3C57-1FAB-48C7-B4EB-B2928853D5BC}" type="presOf" srcId="{15364FE3-B0AC-46DC-8810-E88E2B648253}" destId="{8E761E94-83A1-4F93-82CA-05666E40153F}" srcOrd="0" destOrd="0" presId="urn:microsoft.com/office/officeart/2005/8/layout/hProcess9"/>
    <dgm:cxn modelId="{D4FC2280-C31D-4CA1-A868-FA6CA2A7E75B}" type="presOf" srcId="{65E26CEA-3D49-4040-9130-5DB450B8E2E1}" destId="{835359FA-5B8A-41EF-946E-73D58D4F80B6}" srcOrd="0" destOrd="0" presId="urn:microsoft.com/office/officeart/2005/8/layout/hProcess9"/>
    <dgm:cxn modelId="{0EDE5194-2CB7-48C0-BA7E-0411C187C268}" srcId="{B3056FB3-B6A5-44CC-8801-EB58A50C4865}" destId="{65E26CEA-3D49-4040-9130-5DB450B8E2E1}" srcOrd="2" destOrd="0" parTransId="{125DAA21-7474-4563-9E7F-D8918A802954}" sibTransId="{525E9B5A-4C79-4D5B-A922-6C783EB16E2B}"/>
    <dgm:cxn modelId="{BFF219A2-5AA5-42E8-8040-E0F224480008}" type="presOf" srcId="{3500831F-AD62-4715-A8DB-44212F7543B5}" destId="{5BB87467-432C-4459-8963-BC563E99BCF0}" srcOrd="0" destOrd="0" presId="urn:microsoft.com/office/officeart/2005/8/layout/hProcess9"/>
    <dgm:cxn modelId="{08827CC3-A99C-4B41-9B1C-BCAB310E7159}" srcId="{B3056FB3-B6A5-44CC-8801-EB58A50C4865}" destId="{3500831F-AD62-4715-A8DB-44212F7543B5}" srcOrd="1" destOrd="0" parTransId="{E8EBAD19-6F31-4688-8E3D-67F53B2913AC}" sibTransId="{F0E80726-F624-46BE-9B55-C920ACD0CBD1}"/>
    <dgm:cxn modelId="{E5A50EF8-4745-458E-94D7-832BBCDC78D3}" srcId="{B3056FB3-B6A5-44CC-8801-EB58A50C4865}" destId="{8C11F54E-0C89-49A7-98D7-5034B126B12F}" srcOrd="4" destOrd="0" parTransId="{5285DCD5-CE97-480E-81CE-EC9314C99ED3}" sibTransId="{C7E9F393-0C01-4FF7-8385-CAD0ADEE601A}"/>
    <dgm:cxn modelId="{B6E54C4C-E73E-4F82-8372-81163C3A2612}" type="presParOf" srcId="{DACB6255-0FE0-4F6D-82B6-F1EFFB887370}" destId="{2F79831B-9344-410E-B083-C2CB95DAD83B}" srcOrd="0" destOrd="0" presId="urn:microsoft.com/office/officeart/2005/8/layout/hProcess9"/>
    <dgm:cxn modelId="{D9130393-D0B6-4A1E-A878-C8641C537B80}" type="presParOf" srcId="{DACB6255-0FE0-4F6D-82B6-F1EFFB887370}" destId="{7518CD5D-6034-441E-A95A-0FDD00D05326}" srcOrd="1" destOrd="0" presId="urn:microsoft.com/office/officeart/2005/8/layout/hProcess9"/>
    <dgm:cxn modelId="{15F0ED91-329F-4E29-9F02-A469AF283BF8}" type="presParOf" srcId="{7518CD5D-6034-441E-A95A-0FDD00D05326}" destId="{8E761E94-83A1-4F93-82CA-05666E40153F}" srcOrd="0" destOrd="0" presId="urn:microsoft.com/office/officeart/2005/8/layout/hProcess9"/>
    <dgm:cxn modelId="{AF8657A2-B4A3-4CDE-9D27-139B199BDB32}" type="presParOf" srcId="{7518CD5D-6034-441E-A95A-0FDD00D05326}" destId="{B2354B49-F5BD-48E3-B0AA-2195F48E047C}" srcOrd="1" destOrd="0" presId="urn:microsoft.com/office/officeart/2005/8/layout/hProcess9"/>
    <dgm:cxn modelId="{F3F4FEB6-9BD3-4B5E-B89C-2848CF32F3B1}" type="presParOf" srcId="{7518CD5D-6034-441E-A95A-0FDD00D05326}" destId="{5BB87467-432C-4459-8963-BC563E99BCF0}" srcOrd="2" destOrd="0" presId="urn:microsoft.com/office/officeart/2005/8/layout/hProcess9"/>
    <dgm:cxn modelId="{4F26F780-EAAF-41B3-A971-4BC34B64B16B}" type="presParOf" srcId="{7518CD5D-6034-441E-A95A-0FDD00D05326}" destId="{6A40416C-A5E5-46A1-8677-5AEF08D94124}" srcOrd="3" destOrd="0" presId="urn:microsoft.com/office/officeart/2005/8/layout/hProcess9"/>
    <dgm:cxn modelId="{20756870-01C7-47FF-AAA9-A1B221721BBC}" type="presParOf" srcId="{7518CD5D-6034-441E-A95A-0FDD00D05326}" destId="{835359FA-5B8A-41EF-946E-73D58D4F80B6}" srcOrd="4" destOrd="0" presId="urn:microsoft.com/office/officeart/2005/8/layout/hProcess9"/>
    <dgm:cxn modelId="{25379AC3-03F5-414B-A3A6-521B973726F2}" type="presParOf" srcId="{7518CD5D-6034-441E-A95A-0FDD00D05326}" destId="{2EF2B750-A7EA-401F-8B8A-F62D8621E221}" srcOrd="5" destOrd="0" presId="urn:microsoft.com/office/officeart/2005/8/layout/hProcess9"/>
    <dgm:cxn modelId="{64D2FCDA-9634-4624-B2DF-5DAD1FE6A51F}" type="presParOf" srcId="{7518CD5D-6034-441E-A95A-0FDD00D05326}" destId="{1ADA8711-0CCD-4063-A034-2E0318085B71}" srcOrd="6" destOrd="0" presId="urn:microsoft.com/office/officeart/2005/8/layout/hProcess9"/>
    <dgm:cxn modelId="{31BE4C5C-EBFB-4AC5-9C99-D9B751F7578D}" type="presParOf" srcId="{7518CD5D-6034-441E-A95A-0FDD00D05326}" destId="{534F293B-1A43-4E17-B67F-AC6C790A94B9}" srcOrd="7" destOrd="0" presId="urn:microsoft.com/office/officeart/2005/8/layout/hProcess9"/>
    <dgm:cxn modelId="{994B6B0C-8C59-4F46-BD11-E12985F8E425}" type="presParOf" srcId="{7518CD5D-6034-441E-A95A-0FDD00D05326}" destId="{5F39A97B-11D4-4228-A449-9CB447A1979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9831B-9344-410E-B083-C2CB95DAD83B}">
      <dsp:nvSpPr>
        <dsp:cNvPr id="0" name=""/>
        <dsp:cNvSpPr/>
      </dsp:nvSpPr>
      <dsp:spPr>
        <a:xfrm>
          <a:off x="830738" y="0"/>
          <a:ext cx="9415031" cy="5418667"/>
        </a:xfrm>
        <a:prstGeom prst="rightArrow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7000">
              <a:srgbClr val="00A0C0"/>
            </a:gs>
            <a:gs pos="34000">
              <a:srgbClr val="1DD9FF"/>
            </a:gs>
            <a:gs pos="100000">
              <a:srgbClr val="00748B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61E94-83A1-4F93-82CA-05666E40153F}">
      <dsp:nvSpPr>
        <dsp:cNvPr id="0" name=""/>
        <dsp:cNvSpPr/>
      </dsp:nvSpPr>
      <dsp:spPr>
        <a:xfrm>
          <a:off x="3159" y="1428208"/>
          <a:ext cx="2428929" cy="2562249"/>
        </a:xfrm>
        <a:prstGeom prst="roundRect">
          <a:avLst/>
        </a:prstGeom>
        <a:solidFill>
          <a:srgbClr val="AED6B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tx1"/>
              </a:solidFill>
            </a:rPr>
            <a:t>Traditional metallisation techniques rely on hazardous substances (e.g. Cr⁶⁺, Pd)</a:t>
          </a:r>
        </a:p>
      </dsp:txBody>
      <dsp:txXfrm>
        <a:off x="121730" y="1546779"/>
        <a:ext cx="2191787" cy="2325107"/>
      </dsp:txXfrm>
    </dsp:sp>
    <dsp:sp modelId="{5BB87467-432C-4459-8963-BC563E99BCF0}">
      <dsp:nvSpPr>
        <dsp:cNvPr id="0" name=""/>
        <dsp:cNvSpPr/>
      </dsp:nvSpPr>
      <dsp:spPr>
        <a:xfrm>
          <a:off x="2681418" y="1431351"/>
          <a:ext cx="2687718" cy="2555963"/>
        </a:xfrm>
        <a:prstGeom prst="roundRect">
          <a:avLst/>
        </a:prstGeom>
        <a:solidFill>
          <a:srgbClr val="80BE8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Safer and greener alternatives are urgently needed in polymer surface treatment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2806190" y="1556123"/>
        <a:ext cx="2438174" cy="2306419"/>
      </dsp:txXfrm>
    </dsp:sp>
    <dsp:sp modelId="{835359FA-5B8A-41EF-946E-73D58D4F80B6}">
      <dsp:nvSpPr>
        <dsp:cNvPr id="0" name=""/>
        <dsp:cNvSpPr/>
      </dsp:nvSpPr>
      <dsp:spPr>
        <a:xfrm>
          <a:off x="5618465" y="1422638"/>
          <a:ext cx="2738267" cy="2573389"/>
        </a:xfrm>
        <a:prstGeom prst="roundRect">
          <a:avLst/>
        </a:prstGeom>
        <a:solidFill>
          <a:srgbClr val="54A6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Piranha solutions (H₂SO₄ + H₂O₂) offer a metal-free oxidative method to increase surface energy.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5744087" y="1548260"/>
        <a:ext cx="2487023" cy="2322145"/>
      </dsp:txXfrm>
    </dsp:sp>
    <dsp:sp modelId="{1ADA8711-0CCD-4063-A034-2E0318085B71}">
      <dsp:nvSpPr>
        <dsp:cNvPr id="0" name=""/>
        <dsp:cNvSpPr/>
      </dsp:nvSpPr>
      <dsp:spPr>
        <a:xfrm>
          <a:off x="8606062" y="1440064"/>
          <a:ext cx="2467285" cy="2538537"/>
        </a:xfrm>
        <a:prstGeom prst="roundRect">
          <a:avLst/>
        </a:prstGeom>
        <a:solidFill>
          <a:srgbClr val="3E7A47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Understanding their interactions at molecular level can accelerate their development</a:t>
          </a:r>
          <a:endParaRPr lang="en-GB" sz="2400" b="1" kern="1200" dirty="0">
            <a:solidFill>
              <a:schemeClr val="bg1"/>
            </a:solidFill>
          </a:endParaRPr>
        </a:p>
      </dsp:txBody>
      <dsp:txXfrm>
        <a:off x="8726505" y="1560507"/>
        <a:ext cx="2226399" cy="2297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ADEB6-1F27-47E6-8B7B-9C3B0C470790}">
      <dsp:nvSpPr>
        <dsp:cNvPr id="0" name=""/>
        <dsp:cNvSpPr/>
      </dsp:nvSpPr>
      <dsp:spPr>
        <a:xfrm>
          <a:off x="4843" y="576633"/>
          <a:ext cx="1501442" cy="1492058"/>
        </a:xfrm>
        <a:prstGeom prst="roundRect">
          <a:avLst>
            <a:gd name="adj" fmla="val 10000"/>
          </a:avLst>
        </a:prstGeom>
        <a:solidFill>
          <a:srgbClr val="0074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Geometry </a:t>
          </a:r>
          <a:r>
            <a:rPr lang="en-US" sz="1800" kern="1200" dirty="0" err="1"/>
            <a:t>optimisation</a:t>
          </a:r>
          <a:r>
            <a:rPr lang="en-US" sz="1800" kern="1200" dirty="0"/>
            <a:t> of reactants and products</a:t>
          </a:r>
          <a:endParaRPr lang="en-GB" sz="1800" kern="1200" dirty="0"/>
        </a:p>
      </dsp:txBody>
      <dsp:txXfrm>
        <a:off x="48544" y="620334"/>
        <a:ext cx="1414040" cy="1404656"/>
      </dsp:txXfrm>
    </dsp:sp>
    <dsp:sp modelId="{7BA3D786-33E0-4F24-8612-D27056E1ABFC}">
      <dsp:nvSpPr>
        <dsp:cNvPr id="0" name=""/>
        <dsp:cNvSpPr/>
      </dsp:nvSpPr>
      <dsp:spPr>
        <a:xfrm>
          <a:off x="1656430" y="1136484"/>
          <a:ext cx="318305" cy="372357"/>
        </a:xfrm>
        <a:prstGeom prst="rightArrow">
          <a:avLst>
            <a:gd name="adj1" fmla="val 60000"/>
            <a:gd name="adj2" fmla="val 50000"/>
          </a:avLst>
        </a:prstGeom>
        <a:solidFill>
          <a:srgbClr val="3E7A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656430" y="1210955"/>
        <a:ext cx="222814" cy="223415"/>
      </dsp:txXfrm>
    </dsp:sp>
    <dsp:sp modelId="{2E993E03-6DD2-4897-A07C-FE2C12124050}">
      <dsp:nvSpPr>
        <dsp:cNvPr id="0" name=""/>
        <dsp:cNvSpPr/>
      </dsp:nvSpPr>
      <dsp:spPr>
        <a:xfrm>
          <a:off x="2106863" y="576633"/>
          <a:ext cx="1501442" cy="1492058"/>
        </a:xfrm>
        <a:prstGeom prst="roundRect">
          <a:avLst>
            <a:gd name="adj" fmla="val 10000"/>
          </a:avLst>
        </a:prstGeom>
        <a:solidFill>
          <a:srgbClr val="0074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Vibrational frequency analysis to confirm stability</a:t>
          </a:r>
          <a:endParaRPr lang="en-GB" sz="1800" kern="1200" dirty="0"/>
        </a:p>
      </dsp:txBody>
      <dsp:txXfrm>
        <a:off x="2150564" y="620334"/>
        <a:ext cx="1414040" cy="1404656"/>
      </dsp:txXfrm>
    </dsp:sp>
    <dsp:sp modelId="{30EAA4F1-DC75-40EC-A67A-DF8D0B4B486E}">
      <dsp:nvSpPr>
        <dsp:cNvPr id="0" name=""/>
        <dsp:cNvSpPr/>
      </dsp:nvSpPr>
      <dsp:spPr>
        <a:xfrm>
          <a:off x="3758449" y="1136484"/>
          <a:ext cx="318305" cy="372357"/>
        </a:xfrm>
        <a:prstGeom prst="rightArrow">
          <a:avLst>
            <a:gd name="adj1" fmla="val 60000"/>
            <a:gd name="adj2" fmla="val 50000"/>
          </a:avLst>
        </a:prstGeom>
        <a:solidFill>
          <a:srgbClr val="3E7A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758449" y="1210955"/>
        <a:ext cx="222814" cy="223415"/>
      </dsp:txXfrm>
    </dsp:sp>
    <dsp:sp modelId="{CB22D541-3863-4B71-AAB4-C5D917B95718}">
      <dsp:nvSpPr>
        <dsp:cNvPr id="0" name=""/>
        <dsp:cNvSpPr/>
      </dsp:nvSpPr>
      <dsp:spPr>
        <a:xfrm>
          <a:off x="4208882" y="576633"/>
          <a:ext cx="1501442" cy="1492058"/>
        </a:xfrm>
        <a:prstGeom prst="roundRect">
          <a:avLst>
            <a:gd name="adj" fmla="val 10000"/>
          </a:avLst>
        </a:prstGeom>
        <a:solidFill>
          <a:srgbClr val="0074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Transition state search from both sides </a:t>
          </a:r>
          <a:endParaRPr lang="en-GB" sz="1800" kern="1200" dirty="0"/>
        </a:p>
      </dsp:txBody>
      <dsp:txXfrm>
        <a:off x="4252583" y="620334"/>
        <a:ext cx="1414040" cy="1404656"/>
      </dsp:txXfrm>
    </dsp:sp>
    <dsp:sp modelId="{DA7FF2EE-3D9F-4D51-A22C-72E049FE60FC}">
      <dsp:nvSpPr>
        <dsp:cNvPr id="0" name=""/>
        <dsp:cNvSpPr/>
      </dsp:nvSpPr>
      <dsp:spPr>
        <a:xfrm>
          <a:off x="5860469" y="1136484"/>
          <a:ext cx="318305" cy="372357"/>
        </a:xfrm>
        <a:prstGeom prst="rightArrow">
          <a:avLst>
            <a:gd name="adj1" fmla="val 60000"/>
            <a:gd name="adj2" fmla="val 50000"/>
          </a:avLst>
        </a:prstGeom>
        <a:solidFill>
          <a:srgbClr val="3E7A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860469" y="1210955"/>
        <a:ext cx="222814" cy="223415"/>
      </dsp:txXfrm>
    </dsp:sp>
    <dsp:sp modelId="{2A23FC30-0396-4067-825F-A278553094F8}">
      <dsp:nvSpPr>
        <dsp:cNvPr id="0" name=""/>
        <dsp:cNvSpPr/>
      </dsp:nvSpPr>
      <dsp:spPr>
        <a:xfrm>
          <a:off x="6310902" y="576633"/>
          <a:ext cx="1501442" cy="1492058"/>
        </a:xfrm>
        <a:prstGeom prst="roundRect">
          <a:avLst>
            <a:gd name="adj" fmla="val 10000"/>
          </a:avLst>
        </a:prstGeom>
        <a:solidFill>
          <a:srgbClr val="0074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Validation via single imaginary frequency</a:t>
          </a:r>
          <a:endParaRPr lang="en-GB" sz="1800" kern="1200" dirty="0"/>
        </a:p>
      </dsp:txBody>
      <dsp:txXfrm>
        <a:off x="6354603" y="620334"/>
        <a:ext cx="1414040" cy="1404656"/>
      </dsp:txXfrm>
    </dsp:sp>
    <dsp:sp modelId="{45365653-DDF7-45C2-8798-A8C7C220F9A0}">
      <dsp:nvSpPr>
        <dsp:cNvPr id="0" name=""/>
        <dsp:cNvSpPr/>
      </dsp:nvSpPr>
      <dsp:spPr>
        <a:xfrm>
          <a:off x="7962489" y="1136484"/>
          <a:ext cx="318305" cy="372357"/>
        </a:xfrm>
        <a:prstGeom prst="rightArrow">
          <a:avLst>
            <a:gd name="adj1" fmla="val 60000"/>
            <a:gd name="adj2" fmla="val 50000"/>
          </a:avLst>
        </a:prstGeom>
        <a:solidFill>
          <a:srgbClr val="3E7A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7962489" y="1210955"/>
        <a:ext cx="222814" cy="223415"/>
      </dsp:txXfrm>
    </dsp:sp>
    <dsp:sp modelId="{8E431405-3FB6-415D-853E-BC9D5867371C}">
      <dsp:nvSpPr>
        <dsp:cNvPr id="0" name=""/>
        <dsp:cNvSpPr/>
      </dsp:nvSpPr>
      <dsp:spPr>
        <a:xfrm>
          <a:off x="8412922" y="576633"/>
          <a:ext cx="1501442" cy="1492058"/>
        </a:xfrm>
        <a:prstGeom prst="roundRect">
          <a:avLst>
            <a:gd name="adj" fmla="val 10000"/>
          </a:avLst>
        </a:prstGeom>
        <a:solidFill>
          <a:srgbClr val="0074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Energy of activation calculated for each step  </a:t>
          </a:r>
          <a:endParaRPr lang="en-GB" sz="1800" kern="1200" dirty="0"/>
        </a:p>
      </dsp:txBody>
      <dsp:txXfrm>
        <a:off x="8456623" y="620334"/>
        <a:ext cx="1414040" cy="1404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9831B-9344-410E-B083-C2CB95DAD83B}">
      <dsp:nvSpPr>
        <dsp:cNvPr id="0" name=""/>
        <dsp:cNvSpPr/>
      </dsp:nvSpPr>
      <dsp:spPr>
        <a:xfrm>
          <a:off x="830738" y="0"/>
          <a:ext cx="9415031" cy="5418667"/>
        </a:xfrm>
        <a:prstGeom prst="rightArrow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7000">
              <a:srgbClr val="00A0C0"/>
            </a:gs>
            <a:gs pos="34000">
              <a:srgbClr val="1DD9FF"/>
            </a:gs>
            <a:gs pos="100000">
              <a:srgbClr val="00748B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61E94-83A1-4F93-82CA-05666E40153F}">
      <dsp:nvSpPr>
        <dsp:cNvPr id="0" name=""/>
        <dsp:cNvSpPr/>
      </dsp:nvSpPr>
      <dsp:spPr>
        <a:xfrm>
          <a:off x="1074" y="1428208"/>
          <a:ext cx="1975809" cy="2562249"/>
        </a:xfrm>
        <a:prstGeom prst="roundRect">
          <a:avLst/>
        </a:prstGeom>
        <a:solidFill>
          <a:srgbClr val="AED6B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ABS block built from 70 monomers using OPLS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97525" y="1524659"/>
        <a:ext cx="1782907" cy="2369347"/>
      </dsp:txXfrm>
    </dsp:sp>
    <dsp:sp modelId="{5BB87467-432C-4459-8963-BC563E99BCF0}">
      <dsp:nvSpPr>
        <dsp:cNvPr id="0" name=""/>
        <dsp:cNvSpPr/>
      </dsp:nvSpPr>
      <dsp:spPr>
        <a:xfrm>
          <a:off x="2179701" y="1431351"/>
          <a:ext cx="2186321" cy="2555963"/>
        </a:xfrm>
        <a:prstGeom prst="roundRect">
          <a:avLst/>
        </a:prstGeom>
        <a:solidFill>
          <a:srgbClr val="80BE8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Reactive etching simulated using </a:t>
          </a:r>
          <a:r>
            <a:rPr lang="en-US" sz="2400" b="1" kern="1200" dirty="0" err="1">
              <a:solidFill>
                <a:schemeClr val="tx1"/>
              </a:solidFill>
            </a:rPr>
            <a:t>ReaxFF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2286428" y="1538078"/>
        <a:ext cx="1972867" cy="2342509"/>
      </dsp:txXfrm>
    </dsp:sp>
    <dsp:sp modelId="{835359FA-5B8A-41EF-946E-73D58D4F80B6}">
      <dsp:nvSpPr>
        <dsp:cNvPr id="0" name=""/>
        <dsp:cNvSpPr/>
      </dsp:nvSpPr>
      <dsp:spPr>
        <a:xfrm>
          <a:off x="4568839" y="1422638"/>
          <a:ext cx="2227440" cy="2573389"/>
        </a:xfrm>
        <a:prstGeom prst="roundRect">
          <a:avLst/>
        </a:prstGeom>
        <a:solidFill>
          <a:srgbClr val="54A6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“Molecular gun” approach used to simulate impact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4677574" y="1531373"/>
        <a:ext cx="2009970" cy="2355919"/>
      </dsp:txXfrm>
    </dsp:sp>
    <dsp:sp modelId="{1ADA8711-0CCD-4063-A034-2E0318085B71}">
      <dsp:nvSpPr>
        <dsp:cNvPr id="0" name=""/>
        <dsp:cNvSpPr/>
      </dsp:nvSpPr>
      <dsp:spPr>
        <a:xfrm>
          <a:off x="6999097" y="1440064"/>
          <a:ext cx="2007011" cy="2538537"/>
        </a:xfrm>
        <a:prstGeom prst="roundRect">
          <a:avLst/>
        </a:prstGeom>
        <a:solidFill>
          <a:srgbClr val="509E5B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Different H₂SO₄:H₂O₂ ratios and energies tested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7097071" y="1538038"/>
        <a:ext cx="1811063" cy="2342589"/>
      </dsp:txXfrm>
    </dsp:sp>
    <dsp:sp modelId="{5F39A97B-11D4-4228-A449-9CB447A19791}">
      <dsp:nvSpPr>
        <dsp:cNvPr id="0" name=""/>
        <dsp:cNvSpPr/>
      </dsp:nvSpPr>
      <dsp:spPr>
        <a:xfrm>
          <a:off x="9208925" y="1458986"/>
          <a:ext cx="1866507" cy="2500693"/>
        </a:xfrm>
        <a:prstGeom prst="roundRect">
          <a:avLst/>
        </a:prstGeom>
        <a:solidFill>
          <a:srgbClr val="3E7A47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Analysis: MSD, diffusion, penetration, mass loss, species evolution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9300040" y="1550101"/>
        <a:ext cx="1684277" cy="23184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9831B-9344-410E-B083-C2CB95DAD83B}">
      <dsp:nvSpPr>
        <dsp:cNvPr id="0" name=""/>
        <dsp:cNvSpPr/>
      </dsp:nvSpPr>
      <dsp:spPr>
        <a:xfrm>
          <a:off x="830738" y="0"/>
          <a:ext cx="9415031" cy="5418667"/>
        </a:xfrm>
        <a:prstGeom prst="rightArrow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7000">
              <a:srgbClr val="00A0C0"/>
            </a:gs>
            <a:gs pos="34000">
              <a:srgbClr val="1DD9FF"/>
            </a:gs>
            <a:gs pos="100000">
              <a:srgbClr val="00748B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61E94-83A1-4F93-82CA-05666E40153F}">
      <dsp:nvSpPr>
        <dsp:cNvPr id="0" name=""/>
        <dsp:cNvSpPr/>
      </dsp:nvSpPr>
      <dsp:spPr>
        <a:xfrm>
          <a:off x="1074" y="1428208"/>
          <a:ext cx="1975809" cy="2562249"/>
        </a:xfrm>
        <a:prstGeom prst="roundRect">
          <a:avLst/>
        </a:prstGeom>
        <a:solidFill>
          <a:srgbClr val="AED6B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Monomer distribution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97525" y="1524659"/>
        <a:ext cx="1782907" cy="2369347"/>
      </dsp:txXfrm>
    </dsp:sp>
    <dsp:sp modelId="{5BB87467-432C-4459-8963-BC563E99BCF0}">
      <dsp:nvSpPr>
        <dsp:cNvPr id="0" name=""/>
        <dsp:cNvSpPr/>
      </dsp:nvSpPr>
      <dsp:spPr>
        <a:xfrm>
          <a:off x="2179701" y="1431351"/>
          <a:ext cx="2186321" cy="2555963"/>
        </a:xfrm>
        <a:prstGeom prst="roundRect">
          <a:avLst/>
        </a:prstGeom>
        <a:solidFill>
          <a:srgbClr val="80BE8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Rate calculation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2286428" y="1538078"/>
        <a:ext cx="1972867" cy="2342509"/>
      </dsp:txXfrm>
    </dsp:sp>
    <dsp:sp modelId="{835359FA-5B8A-41EF-946E-73D58D4F80B6}">
      <dsp:nvSpPr>
        <dsp:cNvPr id="0" name=""/>
        <dsp:cNvSpPr/>
      </dsp:nvSpPr>
      <dsp:spPr>
        <a:xfrm>
          <a:off x="4568839" y="1422638"/>
          <a:ext cx="2227440" cy="2573389"/>
        </a:xfrm>
        <a:prstGeom prst="roundRect">
          <a:avLst/>
        </a:prstGeom>
        <a:solidFill>
          <a:srgbClr val="54A6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Random event takes place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4677574" y="1531373"/>
        <a:ext cx="2009970" cy="2355919"/>
      </dsp:txXfrm>
    </dsp:sp>
    <dsp:sp modelId="{1ADA8711-0CCD-4063-A034-2E0318085B71}">
      <dsp:nvSpPr>
        <dsp:cNvPr id="0" name=""/>
        <dsp:cNvSpPr/>
      </dsp:nvSpPr>
      <dsp:spPr>
        <a:xfrm>
          <a:off x="6999097" y="1440064"/>
          <a:ext cx="2007011" cy="2538537"/>
        </a:xfrm>
        <a:prstGeom prst="roundRect">
          <a:avLst/>
        </a:prstGeom>
        <a:solidFill>
          <a:srgbClr val="509E5B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Update surface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7097071" y="1538038"/>
        <a:ext cx="1811063" cy="2342589"/>
      </dsp:txXfrm>
    </dsp:sp>
    <dsp:sp modelId="{5F39A97B-11D4-4228-A449-9CB447A19791}">
      <dsp:nvSpPr>
        <dsp:cNvPr id="0" name=""/>
        <dsp:cNvSpPr/>
      </dsp:nvSpPr>
      <dsp:spPr>
        <a:xfrm>
          <a:off x="9208925" y="1458986"/>
          <a:ext cx="1866507" cy="2500693"/>
        </a:xfrm>
        <a:prstGeom prst="roundRect">
          <a:avLst/>
        </a:prstGeom>
        <a:solidFill>
          <a:srgbClr val="3E7A47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Repeat process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9300040" y="1550101"/>
        <a:ext cx="1684277" cy="2318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E03A4-DE57-4B96-A1C2-45EC6178E3BD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26179-9493-4ACE-A886-9C43CB28FD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86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634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2F1EA-67B6-D849-7643-507A66534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9D1F19-5214-918B-B176-F98A54C9B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A9602F-FE33-56F6-C948-537CDC186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97A5F-BEA3-AFDB-9A23-CD1133B86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929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EC3CE-771B-8E09-07F5-EDE39B347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CD3B9E-0E48-6F8F-E6F5-548363A0B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F50D34-C6CC-7293-180F-D7BC6188C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28C06-8564-C270-0B41-BFA14F8601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23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E1B64-3753-851E-FBA3-F48A5D72C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5BCDB-768C-6B8D-9FB6-4546FA893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D5B3D1-E4A5-7737-5D7A-E029FB765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10C36-3701-A4F4-D613-88F891F69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701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FC757-C8E6-737D-300C-AEF9879B2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55FF8E-FAF6-0CC8-B28F-2F128DCED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2BF8B3-E3EF-4B35-9756-A00148A5F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218C8-0B1E-53B3-42C6-170497377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299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20332-504F-80BA-A141-B729D1E77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45128B-C957-2FFC-1A9E-12CF80F18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5F19B0-6113-F10C-797C-7D399683C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C5FE7-A62F-6D9B-A96C-622E2A7619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739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378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337B9-C79E-8F60-AEEB-BAC0F555C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87045C-E0C7-7A57-60C5-4888AFE4A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BBEB70-A706-7D98-94A3-9BD0E7611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914CE-3F2B-5C86-4C79-622F3EAE4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381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15BBA-8506-F788-E178-52A927268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63079-13ED-C966-5627-C59263B20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02B25A-75DF-9C70-6279-0980230FB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385A5-E704-3F8E-187E-8E47C1806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992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CC12A-8F56-75C5-3D19-6DD72152C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31743D-C78D-A391-C713-EFFCD7E15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F82AF-285A-BEBC-F7AD-199FDC476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79201-844C-47DB-7697-69A6293CD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891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CCF90-B8E0-312D-C490-D0E0BD19D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00F36E-7FE9-0A2D-3D2B-411E560ED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1E15F-9DE0-CC22-FCEA-E5514365B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56982-73C9-BB0B-4650-65427C637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57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774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F6D68-B64B-68AB-4044-50F6F3F5F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B5C699-0BD8-48E1-0F49-8A7B7717D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B20237-C801-5320-2224-CCDD5EFA6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D5FFD-8BB3-BA15-1680-FBCA2B5A0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609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0B4D4-029E-A02B-347C-66E93A4D6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C3E193-5BCB-CF35-E6C5-35D6707EB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A3C81F-8574-1CF7-C508-EDE314EB3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C9CC5-D737-34E1-11C9-1C271E489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282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485BE-BC83-4BFB-F89D-2E02FB72F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35A9C3-CD76-A3F2-AF7F-F06B732BA1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81BEEE-531A-F4B1-7A24-FC9D87751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5AF5E-B12E-22E4-C2C1-B39ED0D71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643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86D30-F6C2-AA6C-5A0F-2631B91E9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FC65D7-CA97-3C68-9615-5BB8D0434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2134A-E094-0238-7125-EDA816C94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50C09-5C36-567B-311D-D8AAA83DD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701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94B9E-7E73-C25F-4EC8-D6E1F95D6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10C902-B2A9-681D-8C83-5790B6142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3ECAB7-9C29-1EFA-D199-1F7F82A5F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F08F2-640E-6001-7820-0813BD191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65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72D69-D2B1-A352-C2A1-5C7DB40B9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143189-9E5D-D956-F33F-525B4C20B6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347A6-DC31-9694-0446-2C8D2EB5D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0FA08-E801-F8CD-D848-31AA50A04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0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2C041-0D52-88F4-6182-1E755C1BD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B6D176-6B1C-92E9-6192-6BF8BE388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3B76B-0883-6BA3-CA83-B7708724F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ABC78-CFA0-AD37-5A29-BC07CBCA0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750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452CA-D9D2-28B4-59CB-1B2F47505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D10CA8-848B-5AD9-2D33-F956A529A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5F575-97AF-C08A-7650-2B7D7D0D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87063-8D54-373C-2806-28103BB54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515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9200D-0F45-4368-5BA3-614E0B91D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9F8BB8-0E3F-14A6-A16A-37B3D4D96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7BAF4-B681-1773-0492-D6689F677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B467E-61A8-1C52-4F13-C71D496C3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728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71423-F2EA-2762-0947-90A9BCA6A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73EB6-BA67-B400-FB90-CC68B2C2C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01EC89-F26F-B1BA-F1BB-2A30448E8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895BC-F187-D566-D074-954F6C2F9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42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E186C-E859-D954-6993-D78FEC73E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C41109-D204-2226-CB64-DC22938A0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55D6BD-E098-E954-41C2-142499610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BFD65-A0FA-C9D3-9815-C26E9A2C6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66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09021-0D81-9078-05D8-585F38D29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105BDE-9151-9E8A-08CC-045D1EDAB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DB3D71-93D3-D2E3-0D87-10898BB5B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CFC7D-A0A5-16DA-A0EF-FAFCA32EF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26179-9493-4ACE-A886-9C43CB28FD8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26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11757" cy="6858000"/>
          </a:xfrm>
          <a:custGeom>
            <a:avLst/>
            <a:gdLst>
              <a:gd name="connsiteX0" fmla="*/ 0 w 4691270"/>
              <a:gd name="connsiteY0" fmla="*/ 0 h 6858000"/>
              <a:gd name="connsiteX1" fmla="*/ 2345635 w 4691270"/>
              <a:gd name="connsiteY1" fmla="*/ 0 h 6858000"/>
              <a:gd name="connsiteX2" fmla="*/ 4691270 w 4691270"/>
              <a:gd name="connsiteY2" fmla="*/ 3429000 h 6858000"/>
              <a:gd name="connsiteX3" fmla="*/ 2345635 w 4691270"/>
              <a:gd name="connsiteY3" fmla="*/ 6858000 h 6858000"/>
              <a:gd name="connsiteX4" fmla="*/ 0 w 469127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1270" h="6858000">
                <a:moveTo>
                  <a:pt x="0" y="0"/>
                </a:moveTo>
                <a:lnTo>
                  <a:pt x="2345635" y="0"/>
                </a:lnTo>
                <a:cubicBezTo>
                  <a:pt x="3641093" y="0"/>
                  <a:pt x="4691270" y="1535216"/>
                  <a:pt x="4691270" y="3429000"/>
                </a:cubicBezTo>
                <a:cubicBezTo>
                  <a:pt x="4691270" y="5322784"/>
                  <a:pt x="3641093" y="6858000"/>
                  <a:pt x="2345635" y="6858000"/>
                </a:cubicBezTo>
                <a:lnTo>
                  <a:pt x="0" y="68580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C356E1-7F34-C088-B20E-9740C46C4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7F0850-BC98-9CE2-66A8-6B7763DAB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5° Month Consortium Meeting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81BE98-B58C-B9B8-EB5B-3B1BE2BD4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75F0B-CCBF-4731-8BE0-77F3DE0257C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598D8-8730-A529-1602-4BE9340D0B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3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3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41400" y="3916750"/>
            <a:ext cx="1980000" cy="1980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41400" y="1727200"/>
            <a:ext cx="1980000" cy="1980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63900" y="1764100"/>
            <a:ext cx="2413000" cy="413265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15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46000" y="2002800"/>
            <a:ext cx="2700000" cy="2700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429000" y="2002800"/>
            <a:ext cx="2700000" cy="2700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63000" y="2002800"/>
            <a:ext cx="2700000" cy="2700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4152900"/>
            <a:ext cx="3072000" cy="27051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120000" y="4152900"/>
            <a:ext cx="3072000" cy="27051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072000" y="4152900"/>
            <a:ext cx="3024000" cy="27051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4152900"/>
            <a:ext cx="3024000" cy="27051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1DD0D6-2A5A-2467-A93A-A41E2CE3D902}"/>
              </a:ext>
            </a:extLst>
          </p:cNvPr>
          <p:cNvCxnSpPr>
            <a:cxnSpLocks/>
          </p:cNvCxnSpPr>
          <p:nvPr userDrawn="1"/>
        </p:nvCxnSpPr>
        <p:spPr>
          <a:xfrm>
            <a:off x="518533" y="1296328"/>
            <a:ext cx="1639229" cy="0"/>
          </a:xfrm>
          <a:prstGeom prst="line">
            <a:avLst/>
          </a:prstGeom>
          <a:ln w="28575">
            <a:solidFill>
              <a:srgbClr val="007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7754E22-96E3-A91F-0C3E-836A0B01DC9E}"/>
              </a:ext>
            </a:extLst>
          </p:cNvPr>
          <p:cNvSpPr/>
          <p:nvPr userDrawn="1"/>
        </p:nvSpPr>
        <p:spPr>
          <a:xfrm>
            <a:off x="501803" y="1226634"/>
            <a:ext cx="137160" cy="139389"/>
          </a:xfrm>
          <a:prstGeom prst="ellipse">
            <a:avLst/>
          </a:prstGeom>
          <a:solidFill>
            <a:srgbClr val="3E7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2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488AAB-6670-ABB4-085D-2CEFFB71F277}"/>
              </a:ext>
            </a:extLst>
          </p:cNvPr>
          <p:cNvCxnSpPr>
            <a:cxnSpLocks/>
          </p:cNvCxnSpPr>
          <p:nvPr userDrawn="1"/>
        </p:nvCxnSpPr>
        <p:spPr>
          <a:xfrm>
            <a:off x="518533" y="1296328"/>
            <a:ext cx="1639229" cy="0"/>
          </a:xfrm>
          <a:prstGeom prst="line">
            <a:avLst/>
          </a:prstGeom>
          <a:ln w="28575">
            <a:solidFill>
              <a:srgbClr val="007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41BC3DE-0EB2-8140-8ACF-DC4C0B93E546}"/>
              </a:ext>
            </a:extLst>
          </p:cNvPr>
          <p:cNvSpPr/>
          <p:nvPr userDrawn="1"/>
        </p:nvSpPr>
        <p:spPr>
          <a:xfrm>
            <a:off x="501803" y="1226634"/>
            <a:ext cx="137160" cy="139389"/>
          </a:xfrm>
          <a:prstGeom prst="ellipse">
            <a:avLst/>
          </a:prstGeom>
          <a:solidFill>
            <a:srgbClr val="3E7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1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7F7996-2AA8-F64A-817C-EB418EF7EC48}"/>
              </a:ext>
            </a:extLst>
          </p:cNvPr>
          <p:cNvCxnSpPr>
            <a:cxnSpLocks/>
          </p:cNvCxnSpPr>
          <p:nvPr userDrawn="1"/>
        </p:nvCxnSpPr>
        <p:spPr>
          <a:xfrm>
            <a:off x="518533" y="1296328"/>
            <a:ext cx="1639229" cy="0"/>
          </a:xfrm>
          <a:prstGeom prst="line">
            <a:avLst/>
          </a:prstGeom>
          <a:ln w="28575">
            <a:solidFill>
              <a:srgbClr val="007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5219C5DD-F726-8C3C-80F8-D2429834D2CD}"/>
              </a:ext>
            </a:extLst>
          </p:cNvPr>
          <p:cNvSpPr/>
          <p:nvPr userDrawn="1"/>
        </p:nvSpPr>
        <p:spPr>
          <a:xfrm>
            <a:off x="501803" y="1226634"/>
            <a:ext cx="137160" cy="139389"/>
          </a:xfrm>
          <a:prstGeom prst="ellipse">
            <a:avLst/>
          </a:prstGeom>
          <a:solidFill>
            <a:srgbClr val="3E7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95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A57A5B-64F2-E3CF-AFC6-7857DC1EB7EA}"/>
              </a:ext>
            </a:extLst>
          </p:cNvPr>
          <p:cNvCxnSpPr>
            <a:cxnSpLocks/>
          </p:cNvCxnSpPr>
          <p:nvPr userDrawn="1"/>
        </p:nvCxnSpPr>
        <p:spPr>
          <a:xfrm>
            <a:off x="518533" y="1296328"/>
            <a:ext cx="1639229" cy="0"/>
          </a:xfrm>
          <a:prstGeom prst="line">
            <a:avLst/>
          </a:prstGeom>
          <a:ln w="28575">
            <a:solidFill>
              <a:srgbClr val="007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081FD61-FCCE-08B1-1C8F-BF8AA6E56A3D}"/>
              </a:ext>
            </a:extLst>
          </p:cNvPr>
          <p:cNvSpPr/>
          <p:nvPr userDrawn="1"/>
        </p:nvSpPr>
        <p:spPr>
          <a:xfrm>
            <a:off x="501803" y="1226634"/>
            <a:ext cx="137160" cy="139389"/>
          </a:xfrm>
          <a:prstGeom prst="ellipse">
            <a:avLst/>
          </a:prstGeom>
          <a:solidFill>
            <a:srgbClr val="3E7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3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666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1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10288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51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03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4F6A572-EB8C-C903-96A2-7C2147ED63A8}"/>
              </a:ext>
            </a:extLst>
          </p:cNvPr>
          <p:cNvCxnSpPr>
            <a:cxnSpLocks/>
          </p:cNvCxnSpPr>
          <p:nvPr userDrawn="1"/>
        </p:nvCxnSpPr>
        <p:spPr>
          <a:xfrm>
            <a:off x="925550" y="1296328"/>
            <a:ext cx="1639229" cy="0"/>
          </a:xfrm>
          <a:prstGeom prst="line">
            <a:avLst/>
          </a:prstGeom>
          <a:ln w="28575">
            <a:solidFill>
              <a:srgbClr val="007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F5197F96-42D7-421F-16EF-1B3CC8FB634F}"/>
              </a:ext>
            </a:extLst>
          </p:cNvPr>
          <p:cNvSpPr/>
          <p:nvPr userDrawn="1"/>
        </p:nvSpPr>
        <p:spPr>
          <a:xfrm>
            <a:off x="908820" y="1226634"/>
            <a:ext cx="137160" cy="139389"/>
          </a:xfrm>
          <a:prstGeom prst="ellipse">
            <a:avLst/>
          </a:prstGeom>
          <a:solidFill>
            <a:srgbClr val="3E7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12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468CB-25B8-8634-9A5B-A3824B57A11C}"/>
              </a:ext>
            </a:extLst>
          </p:cNvPr>
          <p:cNvCxnSpPr>
            <a:cxnSpLocks/>
          </p:cNvCxnSpPr>
          <p:nvPr userDrawn="1"/>
        </p:nvCxnSpPr>
        <p:spPr>
          <a:xfrm>
            <a:off x="518533" y="1296328"/>
            <a:ext cx="1639229" cy="0"/>
          </a:xfrm>
          <a:prstGeom prst="line">
            <a:avLst/>
          </a:prstGeom>
          <a:ln w="28575">
            <a:solidFill>
              <a:srgbClr val="007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01EC4A69-1118-165E-2CE9-B7B3FE30DE72}"/>
              </a:ext>
            </a:extLst>
          </p:cNvPr>
          <p:cNvSpPr/>
          <p:nvPr userDrawn="1"/>
        </p:nvSpPr>
        <p:spPr>
          <a:xfrm>
            <a:off x="501803" y="1226634"/>
            <a:ext cx="137160" cy="139389"/>
          </a:xfrm>
          <a:prstGeom prst="ellipse">
            <a:avLst/>
          </a:prstGeom>
          <a:solidFill>
            <a:srgbClr val="3E7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4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954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2CDDDF-7ADD-25B0-C7E0-264D3ACD5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2" b="35732"/>
          <a:stretch/>
        </p:blipFill>
        <p:spPr>
          <a:xfrm>
            <a:off x="-10343" y="-5577"/>
            <a:ext cx="12213143" cy="2325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EBF55C-6B5D-8CC6-9965-49154CE3E27E}"/>
              </a:ext>
            </a:extLst>
          </p:cNvPr>
          <p:cNvSpPr txBox="1"/>
          <p:nvPr userDrawn="1"/>
        </p:nvSpPr>
        <p:spPr>
          <a:xfrm>
            <a:off x="1288256" y="2805097"/>
            <a:ext cx="9615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17758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ID" sz="6600" b="1" dirty="0">
              <a:solidFill>
                <a:srgbClr val="17758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425C83-1907-FDBD-ACA6-BBC43A083FB8}"/>
              </a:ext>
            </a:extLst>
          </p:cNvPr>
          <p:cNvGrpSpPr/>
          <p:nvPr userDrawn="1"/>
        </p:nvGrpSpPr>
        <p:grpSpPr>
          <a:xfrm>
            <a:off x="5255599" y="5394311"/>
            <a:ext cx="1680800" cy="360000"/>
            <a:chOff x="1172510" y="4097418"/>
            <a:chExt cx="1680800" cy="360000"/>
          </a:xfrm>
          <a:solidFill>
            <a:srgbClr val="17758C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12B59D-C2B0-C092-F0E1-CF2BBFC3B5B3}"/>
                </a:ext>
              </a:extLst>
            </p:cNvPr>
            <p:cNvSpPr/>
            <p:nvPr/>
          </p:nvSpPr>
          <p:spPr>
            <a:xfrm>
              <a:off x="1172510" y="4097418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E901C2-7F56-1F1C-8D74-4BBAAB373D71}"/>
                </a:ext>
              </a:extLst>
            </p:cNvPr>
            <p:cNvSpPr/>
            <p:nvPr/>
          </p:nvSpPr>
          <p:spPr>
            <a:xfrm>
              <a:off x="1832910" y="4097418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CC41C98-7D67-760F-3D8E-7F41ADC86A7A}"/>
                </a:ext>
              </a:extLst>
            </p:cNvPr>
            <p:cNvSpPr/>
            <p:nvPr/>
          </p:nvSpPr>
          <p:spPr>
            <a:xfrm>
              <a:off x="2493310" y="4097418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0859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7"/>
          <p:cNvSpPr/>
          <p:nvPr userDrawn="1"/>
        </p:nvSpPr>
        <p:spPr>
          <a:xfrm rot="10800000" flipH="1">
            <a:off x="0" y="0"/>
            <a:ext cx="119888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" y="0"/>
                </a:moveTo>
                <a:cubicBezTo>
                  <a:pt x="6088" y="0"/>
                  <a:pt x="12066" y="0"/>
                  <a:pt x="18044" y="0"/>
                </a:cubicBezTo>
                <a:lnTo>
                  <a:pt x="21600" y="21600"/>
                </a:lnTo>
                <a:lnTo>
                  <a:pt x="0" y="21600"/>
                </a:lnTo>
                <a:cubicBezTo>
                  <a:pt x="37" y="14400"/>
                  <a:pt x="73" y="7200"/>
                  <a:pt x="110" y="0"/>
                </a:cubicBezTo>
                <a:close/>
              </a:path>
            </a:pathLst>
          </a:custGeom>
          <a:blipFill rotWithShape="1">
            <a:blip r:embed="rId2"/>
            <a:srcRect/>
            <a:stretch>
              <a:fillRect l="-578633" t="2" b="-7485"/>
            </a:stretch>
          </a:blipFill>
          <a:ln w="12700" cap="flat">
            <a:noFill/>
            <a:miter lim="400000"/>
          </a:ln>
          <a:effectLst/>
        </p:spPr>
        <p:txBody>
          <a:bodyPr wrap="square" lIns="95249" tIns="95249" rIns="95249" bIns="95249" numCol="1" anchor="ctr">
            <a:noAutofit/>
          </a:bodyPr>
          <a:lstStyle/>
          <a:p>
            <a:pPr>
              <a:defRPr sz="3200"/>
            </a:pPr>
            <a:endParaRPr sz="42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89" y="354967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89" y="1835785"/>
            <a:ext cx="10515600" cy="435133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7" name="Logo Gaser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7520" y="6330655"/>
            <a:ext cx="2588169" cy="4054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71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377682" y="1552252"/>
            <a:ext cx="3780000" cy="3780000"/>
          </a:xfrm>
          <a:custGeom>
            <a:avLst/>
            <a:gdLst>
              <a:gd name="connsiteX0" fmla="*/ 1530000 w 3060000"/>
              <a:gd name="connsiteY0" fmla="*/ 0 h 3060000"/>
              <a:gd name="connsiteX1" fmla="*/ 3060000 w 3060000"/>
              <a:gd name="connsiteY1" fmla="*/ 1530000 h 3060000"/>
              <a:gd name="connsiteX2" fmla="*/ 1530000 w 3060000"/>
              <a:gd name="connsiteY2" fmla="*/ 3060000 h 3060000"/>
              <a:gd name="connsiteX3" fmla="*/ 0 w 3060000"/>
              <a:gd name="connsiteY3" fmla="*/ 1530000 h 3060000"/>
              <a:gd name="connsiteX4" fmla="*/ 1530000 w 3060000"/>
              <a:gd name="connsiteY4" fmla="*/ 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000" h="3060000">
                <a:moveTo>
                  <a:pt x="1530000" y="0"/>
                </a:moveTo>
                <a:cubicBezTo>
                  <a:pt x="2374996" y="0"/>
                  <a:pt x="3060000" y="685004"/>
                  <a:pt x="3060000" y="1530000"/>
                </a:cubicBezTo>
                <a:cubicBezTo>
                  <a:pt x="3060000" y="2374996"/>
                  <a:pt x="2374996" y="3060000"/>
                  <a:pt x="1530000" y="3060000"/>
                </a:cubicBezTo>
                <a:cubicBezTo>
                  <a:pt x="685004" y="3060000"/>
                  <a:pt x="0" y="2374996"/>
                  <a:pt x="0" y="1530000"/>
                </a:cubicBezTo>
                <a:cubicBezTo>
                  <a:pt x="0" y="685004"/>
                  <a:pt x="685004" y="0"/>
                  <a:pt x="153000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98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26662" y="0"/>
            <a:ext cx="3538675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068D9E-BC02-35C4-6D4F-15DEB79D5BF3}"/>
              </a:ext>
            </a:extLst>
          </p:cNvPr>
          <p:cNvCxnSpPr>
            <a:cxnSpLocks/>
          </p:cNvCxnSpPr>
          <p:nvPr userDrawn="1"/>
        </p:nvCxnSpPr>
        <p:spPr>
          <a:xfrm>
            <a:off x="518533" y="1296328"/>
            <a:ext cx="1639229" cy="0"/>
          </a:xfrm>
          <a:prstGeom prst="line">
            <a:avLst/>
          </a:prstGeom>
          <a:ln w="28575">
            <a:solidFill>
              <a:srgbClr val="007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44C359B-AFF9-D03B-EDAE-1CE7C4750BCB}"/>
              </a:ext>
            </a:extLst>
          </p:cNvPr>
          <p:cNvSpPr/>
          <p:nvPr userDrawn="1"/>
        </p:nvSpPr>
        <p:spPr>
          <a:xfrm>
            <a:off x="501803" y="1226634"/>
            <a:ext cx="137160" cy="139389"/>
          </a:xfrm>
          <a:prstGeom prst="ellipse">
            <a:avLst/>
          </a:prstGeom>
          <a:solidFill>
            <a:srgbClr val="3E7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46E5EF-493E-4A5F-DE77-4E4EC9041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49" y="699228"/>
            <a:ext cx="11124854" cy="597100"/>
          </a:xfrm>
        </p:spPr>
        <p:txBody>
          <a:bodyPr anchor="ctr">
            <a:normAutofit/>
          </a:bodyPr>
          <a:lstStyle>
            <a:lvl1pPr>
              <a:defRPr sz="3600" b="1">
                <a:solidFill>
                  <a:srgbClr val="4545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5316AC2-6E67-808F-CCAC-5F043D9D963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18533" y="1511562"/>
            <a:ext cx="11124854" cy="4424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45454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39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20416" y="1269000"/>
            <a:ext cx="4320000" cy="4320000"/>
          </a:xfrm>
          <a:custGeom>
            <a:avLst/>
            <a:gdLst>
              <a:gd name="connsiteX0" fmla="*/ 2160000 w 4320000"/>
              <a:gd name="connsiteY0" fmla="*/ 0 h 4320000"/>
              <a:gd name="connsiteX1" fmla="*/ 4320000 w 4320000"/>
              <a:gd name="connsiteY1" fmla="*/ 2160000 h 4320000"/>
              <a:gd name="connsiteX2" fmla="*/ 2160000 w 4320000"/>
              <a:gd name="connsiteY2" fmla="*/ 4320000 h 4320000"/>
              <a:gd name="connsiteX3" fmla="*/ 0 w 4320000"/>
              <a:gd name="connsiteY3" fmla="*/ 2160000 h 4320000"/>
              <a:gd name="connsiteX4" fmla="*/ 2160000 w 4320000"/>
              <a:gd name="connsiteY4" fmla="*/ 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4320000">
                <a:moveTo>
                  <a:pt x="2160000" y="0"/>
                </a:moveTo>
                <a:cubicBezTo>
                  <a:pt x="3352935" y="0"/>
                  <a:pt x="4320000" y="967065"/>
                  <a:pt x="4320000" y="2160000"/>
                </a:cubicBezTo>
                <a:cubicBezTo>
                  <a:pt x="4320000" y="3352935"/>
                  <a:pt x="3352935" y="4320000"/>
                  <a:pt x="2160000" y="4320000"/>
                </a:cubicBezTo>
                <a:cubicBezTo>
                  <a:pt x="967065" y="4320000"/>
                  <a:pt x="0" y="3352935"/>
                  <a:pt x="0" y="2160000"/>
                </a:cubicBezTo>
                <a:cubicBezTo>
                  <a:pt x="0" y="967065"/>
                  <a:pt x="967065" y="0"/>
                  <a:pt x="216000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98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1063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705100"/>
            <a:ext cx="12192000" cy="216535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6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5334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1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D79B018-6120-9724-1AE9-315AB1E54C6F}"/>
              </a:ext>
            </a:extLst>
          </p:cNvPr>
          <p:cNvSpPr txBox="1">
            <a:spLocks/>
          </p:cNvSpPr>
          <p:nvPr userDrawn="1"/>
        </p:nvSpPr>
        <p:spPr>
          <a:xfrm>
            <a:off x="5791200" y="63109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FreeMe</a:t>
            </a:r>
            <a:r>
              <a:rPr lang="en-US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, Kick-off meeting, </a:t>
            </a:r>
            <a:fld id="{4EAFBD40-7532-4DCC-A515-E7DC9C8C38FD}" type="datetimeFigureOut">
              <a:rPr lang="en-US" b="0" i="0" smtClean="0"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5/13/2025</a:t>
            </a:fld>
            <a:endParaRPr lang="en-US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2CCE4F-AB8C-D8CB-26B7-DC844C0903ED}"/>
              </a:ext>
            </a:extLst>
          </p:cNvPr>
          <p:cNvSpPr txBox="1">
            <a:spLocks/>
          </p:cNvSpPr>
          <p:nvPr userDrawn="1"/>
        </p:nvSpPr>
        <p:spPr>
          <a:xfrm>
            <a:off x="1029490" y="6230068"/>
            <a:ext cx="3653202" cy="526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This project has received funding from the European Union’s Horizon Europe research </a:t>
            </a:r>
          </a:p>
          <a:p>
            <a:pPr algn="l"/>
            <a:r>
              <a:rPr lang="en-GB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and innovation programme under the grant agreement </a:t>
            </a:r>
            <a:r>
              <a:rPr lang="en-GB" sz="8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No 101058699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9A07CF-8D9E-608F-7119-2C964DE78195}"/>
              </a:ext>
            </a:extLst>
          </p:cNvPr>
          <p:cNvSpPr txBox="1">
            <a:spLocks/>
          </p:cNvSpPr>
          <p:nvPr userDrawn="1"/>
        </p:nvSpPr>
        <p:spPr>
          <a:xfrm>
            <a:off x="9034123" y="63109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075F0B-CCBF-4731-8BE0-77F3DE0257C3}" type="slidenum">
              <a:rPr lang="en-US" b="0" i="0" smtClean="0"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527819-68B9-F804-3ADC-1E2926B55DBB}"/>
              </a:ext>
            </a:extLst>
          </p:cNvPr>
          <p:cNvCxnSpPr/>
          <p:nvPr userDrawn="1"/>
        </p:nvCxnSpPr>
        <p:spPr>
          <a:xfrm>
            <a:off x="498764" y="6246941"/>
            <a:ext cx="11166763" cy="0"/>
          </a:xfrm>
          <a:prstGeom prst="line">
            <a:avLst/>
          </a:prstGeom>
          <a:ln>
            <a:solidFill>
              <a:srgbClr val="177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3845BF3-0EAE-2AB0-B3C5-4D3BA26C0D4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" y="-12312"/>
            <a:ext cx="12192000" cy="533400"/>
          </a:xfrm>
          <a:prstGeom prst="rect">
            <a:avLst/>
          </a:prstGeom>
        </p:spPr>
      </p:pic>
      <p:pic>
        <p:nvPicPr>
          <p:cNvPr id="1026" name="Picture 2" descr="EU European Union Flag Icon | Public Domain World Flags Iconset | Wikipedia  Authors">
            <a:extLst>
              <a:ext uri="{FF2B5EF4-FFF2-40B4-BE49-F238E27FC236}">
                <a16:creationId xmlns:a16="http://schemas.microsoft.com/office/drawing/2014/main" id="{54E7D1C4-9366-544F-11CA-2952F12408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6230067"/>
            <a:ext cx="526882" cy="52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0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srael.bellanato@idener.ai" TargetMode="External"/><Relationship Id="rId2" Type="http://schemas.openxmlformats.org/officeDocument/2006/relationships/hyperlink" Target="mailto:francisco.garcia@idener.ai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mailto:albert.sabadell@idener.ai" TargetMode="External"/><Relationship Id="rId4" Type="http://schemas.openxmlformats.org/officeDocument/2006/relationships/hyperlink" Target="mailto:andrea.dominguez@idener.a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BBC1CCC2-1159-4357-99FC-7D82B9F7F6BB}"/>
              </a:ext>
            </a:extLst>
          </p:cNvPr>
          <p:cNvSpPr/>
          <p:nvPr/>
        </p:nvSpPr>
        <p:spPr>
          <a:xfrm>
            <a:off x="3837707" y="6562966"/>
            <a:ext cx="3116272" cy="64366"/>
          </a:xfrm>
          <a:prstGeom prst="roundRect">
            <a:avLst>
              <a:gd name="adj" fmla="val 50000"/>
            </a:avLst>
          </a:prstGeom>
          <a:solidFill>
            <a:srgbClr val="177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17758C"/>
              </a:solidFill>
            </a:endParaRPr>
          </a:p>
        </p:txBody>
      </p:sp>
      <p:sp>
        <p:nvSpPr>
          <p:cNvPr id="7" name="Rectangle: Rounded Corners 23">
            <a:extLst>
              <a:ext uri="{FF2B5EF4-FFF2-40B4-BE49-F238E27FC236}">
                <a16:creationId xmlns:a16="http://schemas.microsoft.com/office/drawing/2014/main" id="{9194D630-9855-4C05-8306-F4FE8D044497}"/>
              </a:ext>
            </a:extLst>
          </p:cNvPr>
          <p:cNvSpPr/>
          <p:nvPr/>
        </p:nvSpPr>
        <p:spPr>
          <a:xfrm>
            <a:off x="413220" y="6562966"/>
            <a:ext cx="2947661" cy="64366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67D67-B547-4716-ABE6-33ED1F6B263B}"/>
              </a:ext>
            </a:extLst>
          </p:cNvPr>
          <p:cNvSpPr txBox="1"/>
          <p:nvPr/>
        </p:nvSpPr>
        <p:spPr>
          <a:xfrm>
            <a:off x="413220" y="6186090"/>
            <a:ext cx="2161311" cy="31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ea typeface="Open Sans" panose="020B0606030504020204" pitchFamily="34" charset="0"/>
                <a:cs typeface="Arial Narrow" panose="020B0604020202020204" pitchFamily="34" charset="0"/>
              </a:rPr>
              <a:t>IDENER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81884-EABE-4749-9E53-9E084BCD99D0}"/>
              </a:ext>
            </a:extLst>
          </p:cNvPr>
          <p:cNvSpPr txBox="1"/>
          <p:nvPr/>
        </p:nvSpPr>
        <p:spPr>
          <a:xfrm>
            <a:off x="3837707" y="6186090"/>
            <a:ext cx="3030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ea typeface="Open Sans" panose="020B0606030504020204" pitchFamily="34" charset="0"/>
                <a:cs typeface="Arial Narrow" panose="020B0604020202020204" pitchFamily="34" charset="0"/>
              </a:rPr>
              <a:t>FRANCISCO DANIEL GARCÍA ROMERO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642EE2-EC7F-2B2F-885D-BA3C9BDC2917}"/>
              </a:ext>
            </a:extLst>
          </p:cNvPr>
          <p:cNvSpPr/>
          <p:nvPr/>
        </p:nvSpPr>
        <p:spPr>
          <a:xfrm>
            <a:off x="-26204" y="4839039"/>
            <a:ext cx="2646742" cy="8263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3000">
                <a:schemeClr val="bg1">
                  <a:alpha val="90000"/>
                </a:schemeClr>
              </a:gs>
              <a:gs pos="32000">
                <a:srgbClr val="FFFFFF">
                  <a:alpha val="92000"/>
                </a:srgbClr>
              </a:gs>
              <a:gs pos="86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R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6CAE9-593D-7211-F34B-76B40302B876}"/>
              </a:ext>
            </a:extLst>
          </p:cNvPr>
          <p:cNvSpPr txBox="1"/>
          <p:nvPr/>
        </p:nvSpPr>
        <p:spPr>
          <a:xfrm>
            <a:off x="692060" y="2870294"/>
            <a:ext cx="53376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177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4020202020204" pitchFamily="34" charset="0"/>
                <a:ea typeface="Open Sans" panose="020B0606030504020204" pitchFamily="34" charset="0"/>
                <a:cs typeface="Arial Narrow" panose="020B0604020202020204" pitchFamily="34" charset="0"/>
              </a:rPr>
              <a:t>FreeMe</a:t>
            </a:r>
            <a:endParaRPr lang="en-US" sz="2200" b="1" dirty="0">
              <a:solidFill>
                <a:srgbClr val="1775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4020202020204" pitchFamily="34" charset="0"/>
              <a:ea typeface="Open Sans" panose="020B0606030504020204" pitchFamily="34" charset="0"/>
              <a:cs typeface="Arial Narrow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1775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4020202020204" pitchFamily="34" charset="0"/>
              <a:ea typeface="Open Sans" panose="020B0606030504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17758C"/>
                </a:solidFill>
                <a:latin typeface="Arial Narrow" panose="020B0604020202020204" pitchFamily="34" charset="0"/>
                <a:ea typeface="Open Sans" panose="020B0606030504020204" pitchFamily="34" charset="0"/>
                <a:cs typeface="Arial Narrow" panose="020B0604020202020204" pitchFamily="34" charset="0"/>
              </a:rPr>
              <a:t>A Multiscale Model for the Etching Mechanism of a Piranha Solution</a:t>
            </a:r>
          </a:p>
          <a:p>
            <a:pPr algn="ctr"/>
            <a:r>
              <a:rPr lang="en-US" b="1" dirty="0">
                <a:solidFill>
                  <a:srgbClr val="17758C"/>
                </a:solidFill>
                <a:latin typeface="Arial Narrow" panose="020B0604020202020204" pitchFamily="34" charset="0"/>
                <a:ea typeface="Open Sans" panose="020B0606030504020204" pitchFamily="34" charset="0"/>
                <a:cs typeface="Arial Narrow" panose="020B0604020202020204" pitchFamily="34" charset="0"/>
              </a:rPr>
              <a:t>on an ABS Substrate</a:t>
            </a:r>
            <a:endParaRPr lang="en-US" sz="2200" b="1" dirty="0">
              <a:solidFill>
                <a:srgbClr val="1775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4020202020204" pitchFamily="34" charset="0"/>
              <a:ea typeface="Open Sans" panose="020B0606030504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E1424364-F7A6-3E6C-1F59-D07545717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38" y="4593501"/>
            <a:ext cx="2993210" cy="13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3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B596B-B478-A438-D7F9-1C6DCF7AF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1C75C21-9A62-A717-3E70-638FB660C4FD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5EA92C-8E54-F762-BDA2-41C8B502D1ED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FCA7F-10EC-66BB-046D-4C7304AE3FFA}"/>
              </a:ext>
            </a:extLst>
          </p:cNvPr>
          <p:cNvSpPr txBox="1"/>
          <p:nvPr/>
        </p:nvSpPr>
        <p:spPr>
          <a:xfrm>
            <a:off x="400594" y="818606"/>
            <a:ext cx="592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DFT: Reaction mechanism of butadiene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C206D-775C-1AD3-A712-5DB76BCC3CCC}"/>
              </a:ext>
            </a:extLst>
          </p:cNvPr>
          <p:cNvSpPr txBox="1"/>
          <p:nvPr/>
        </p:nvSpPr>
        <p:spPr>
          <a:xfrm>
            <a:off x="9181109" y="1395797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Piranha solution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3F8DD7-7C27-0D68-5C6E-4CD5A77432BC}"/>
              </a:ext>
            </a:extLst>
          </p:cNvPr>
          <p:cNvSpPr txBox="1"/>
          <p:nvPr/>
        </p:nvSpPr>
        <p:spPr>
          <a:xfrm>
            <a:off x="560777" y="1421161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B3. </a:t>
            </a:r>
            <a:endParaRPr lang="en-GB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F52375-58F8-54C2-B147-FC05CCD043CD}"/>
              </a:ext>
            </a:extLst>
          </p:cNvPr>
          <p:cNvSpPr txBox="1"/>
          <p:nvPr/>
        </p:nvSpPr>
        <p:spPr>
          <a:xfrm>
            <a:off x="560777" y="377726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B4. </a:t>
            </a:r>
            <a:endParaRPr lang="en-GB" sz="2400" b="1" dirty="0"/>
          </a:p>
        </p:txBody>
      </p:sp>
      <p:grpSp>
        <p:nvGrpSpPr>
          <p:cNvPr id="8" name="Grupo 11">
            <a:extLst>
              <a:ext uri="{FF2B5EF4-FFF2-40B4-BE49-F238E27FC236}">
                <a16:creationId xmlns:a16="http://schemas.microsoft.com/office/drawing/2014/main" id="{6ADEF7D8-4CFA-E8E1-01F6-5F38DE04C17D}"/>
              </a:ext>
            </a:extLst>
          </p:cNvPr>
          <p:cNvGrpSpPr/>
          <p:nvPr/>
        </p:nvGrpSpPr>
        <p:grpSpPr>
          <a:xfrm>
            <a:off x="2563432" y="1817812"/>
            <a:ext cx="7065135" cy="1421912"/>
            <a:chOff x="0" y="0"/>
            <a:chExt cx="5881019" cy="1029970"/>
          </a:xfrm>
        </p:grpSpPr>
        <p:pic>
          <p:nvPicPr>
            <p:cNvPr id="10" name="Imagen 1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FFC2C6A7-FD83-8E7D-7706-C7CC95352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713" y="0"/>
              <a:ext cx="3376930" cy="1029970"/>
            </a:xfrm>
            <a:prstGeom prst="rect">
              <a:avLst/>
            </a:prstGeom>
          </p:spPr>
        </p:pic>
        <p:pic>
          <p:nvPicPr>
            <p:cNvPr id="24" name="Imagen 1" descr="Gráfico, Forma&#10;&#10;Descripción generada automáticamente">
              <a:extLst>
                <a:ext uri="{FF2B5EF4-FFF2-40B4-BE49-F238E27FC236}">
                  <a16:creationId xmlns:a16="http://schemas.microsoft.com/office/drawing/2014/main" id="{1D74BF99-6FFB-8890-35CA-315831FE9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415"/>
              <a:ext cx="1148080" cy="966470"/>
            </a:xfrm>
            <a:prstGeom prst="rect">
              <a:avLst/>
            </a:prstGeom>
          </p:spPr>
        </p:pic>
        <p:pic>
          <p:nvPicPr>
            <p:cNvPr id="25" name="Imagen 1" descr="Gráfico&#10;&#10;Descripción generada automáticamente">
              <a:extLst>
                <a:ext uri="{FF2B5EF4-FFF2-40B4-BE49-F238E27FC236}">
                  <a16:creationId xmlns:a16="http://schemas.microsoft.com/office/drawing/2014/main" id="{9AB80B28-9BD1-D6A7-145E-5455127C5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534" y="61415"/>
              <a:ext cx="1213485" cy="948055"/>
            </a:xfrm>
            <a:prstGeom prst="rect">
              <a:avLst/>
            </a:prstGeom>
          </p:spPr>
        </p:pic>
      </p:grpSp>
      <p:pic>
        <p:nvPicPr>
          <p:cNvPr id="26" name="Imagen 1" descr="Imagen que contiene avión, vuelo&#10;&#10;Descripción generada automáticamente">
            <a:extLst>
              <a:ext uri="{FF2B5EF4-FFF2-40B4-BE49-F238E27FC236}">
                <a16:creationId xmlns:a16="http://schemas.microsoft.com/office/drawing/2014/main" id="{A06EEF2A-023C-2B65-096E-95F6A16AD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73" y="4369777"/>
            <a:ext cx="4233392" cy="844193"/>
          </a:xfrm>
          <a:prstGeom prst="rect">
            <a:avLst/>
          </a:prstGeom>
        </p:spPr>
      </p:pic>
      <p:pic>
        <p:nvPicPr>
          <p:cNvPr id="27" name="Imagen 1" descr="Gráfico&#10;&#10;Descripción generada automáticamente">
            <a:extLst>
              <a:ext uri="{FF2B5EF4-FFF2-40B4-BE49-F238E27FC236}">
                <a16:creationId xmlns:a16="http://schemas.microsoft.com/office/drawing/2014/main" id="{D32535CF-481A-B766-6B02-31AD06352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85" y="4165565"/>
            <a:ext cx="1602472" cy="1252613"/>
          </a:xfrm>
          <a:prstGeom prst="rect">
            <a:avLst/>
          </a:prstGeom>
        </p:spPr>
      </p:pic>
      <p:pic>
        <p:nvPicPr>
          <p:cNvPr id="28" name="Picture 27" descr="A group of molecular structures&#10;&#10;AI-generated content may be incorrect.">
            <a:extLst>
              <a:ext uri="{FF2B5EF4-FFF2-40B4-BE49-F238E27FC236}">
                <a16:creationId xmlns:a16="http://schemas.microsoft.com/office/drawing/2014/main" id="{247D838A-D735-7D49-D95E-4B27010BE3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97" y="4137460"/>
            <a:ext cx="1308825" cy="13088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C3DA2E-F111-C7B6-5C44-60FF58861E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6993" y="663834"/>
            <a:ext cx="4227607" cy="7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7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FFD99-9BFF-70D8-9A3F-6230BED03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44D19C8-899D-F6E4-7EEB-6FC669A936FF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C354CD1-D34F-EE5F-30F3-3467B3F9EC81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DB93B-8949-D628-B706-C66ACBEA254F}"/>
              </a:ext>
            </a:extLst>
          </p:cNvPr>
          <p:cNvSpPr txBox="1"/>
          <p:nvPr/>
        </p:nvSpPr>
        <p:spPr>
          <a:xfrm>
            <a:off x="400594" y="818606"/>
            <a:ext cx="592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DFT: Reaction mechanism of butadiene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D8D7315-125C-4B6B-9BCF-E6C1F88D5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35450"/>
              </p:ext>
            </p:extLst>
          </p:nvPr>
        </p:nvGraphicFramePr>
        <p:xfrm>
          <a:off x="2448261" y="1697672"/>
          <a:ext cx="7760219" cy="4299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C53330-8FEE-BE28-0938-E7B97639A43F}"/>
              </a:ext>
            </a:extLst>
          </p:cNvPr>
          <p:cNvSpPr txBox="1"/>
          <p:nvPr/>
        </p:nvSpPr>
        <p:spPr>
          <a:xfrm>
            <a:off x="3633746" y="221046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B2R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91E6F-01FD-6D19-C2E3-BF7197798BC1}"/>
              </a:ext>
            </a:extLst>
          </p:cNvPr>
          <p:cNvSpPr txBox="1"/>
          <p:nvPr/>
        </p:nvSpPr>
        <p:spPr>
          <a:xfrm>
            <a:off x="5199210" y="4700546"/>
            <a:ext cx="99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B2P/B3R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BA922-6637-BFFE-5782-D3BEB5610BAD}"/>
              </a:ext>
            </a:extLst>
          </p:cNvPr>
          <p:cNvSpPr txBox="1"/>
          <p:nvPr/>
        </p:nvSpPr>
        <p:spPr>
          <a:xfrm>
            <a:off x="4566698" y="184113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B2T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607222-9C8E-621A-4AEE-A36280B795E9}"/>
              </a:ext>
            </a:extLst>
          </p:cNvPr>
          <p:cNvSpPr txBox="1"/>
          <p:nvPr/>
        </p:nvSpPr>
        <p:spPr>
          <a:xfrm>
            <a:off x="6360633" y="431621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B3T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A1BF3F-2A53-37B1-0573-DC66251BCF6C}"/>
              </a:ext>
            </a:extLst>
          </p:cNvPr>
          <p:cNvSpPr txBox="1"/>
          <p:nvPr/>
        </p:nvSpPr>
        <p:spPr>
          <a:xfrm>
            <a:off x="7051963" y="5435638"/>
            <a:ext cx="99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B3P/B4R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75143C-997E-8A90-BD70-37A1B1656CE6}"/>
              </a:ext>
            </a:extLst>
          </p:cNvPr>
          <p:cNvSpPr txBox="1"/>
          <p:nvPr/>
        </p:nvSpPr>
        <p:spPr>
          <a:xfrm>
            <a:off x="8186689" y="488521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B4T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B9C541-5AC4-8417-4295-2BC7B8016FBC}"/>
              </a:ext>
            </a:extLst>
          </p:cNvPr>
          <p:cNvSpPr txBox="1"/>
          <p:nvPr/>
        </p:nvSpPr>
        <p:spPr>
          <a:xfrm>
            <a:off x="9092147" y="516032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64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CF950-1DBA-3329-1F1B-AAE3DB89E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068C0BE-DAA2-121A-EEAB-50DD1132AE46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8FB2F36-7ABB-288C-065B-52B945CC8042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A0112-BB0E-5EE1-7C21-E7A23A4CB2FF}"/>
              </a:ext>
            </a:extLst>
          </p:cNvPr>
          <p:cNvSpPr txBox="1"/>
          <p:nvPr/>
        </p:nvSpPr>
        <p:spPr>
          <a:xfrm>
            <a:off x="400594" y="818606"/>
            <a:ext cx="592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DFT: Reaction mechanism of butadiene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B7C1D-793E-F185-1A17-44AA26A2458A}"/>
              </a:ext>
            </a:extLst>
          </p:cNvPr>
          <p:cNvSpPr txBox="1"/>
          <p:nvPr/>
        </p:nvSpPr>
        <p:spPr>
          <a:xfrm>
            <a:off x="9162822" y="1344216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Piranha solution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4866EC-07DF-614C-4520-CD6D62140A8B}"/>
              </a:ext>
            </a:extLst>
          </p:cNvPr>
          <p:cNvSpPr txBox="1"/>
          <p:nvPr/>
        </p:nvSpPr>
        <p:spPr>
          <a:xfrm>
            <a:off x="560777" y="1421161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C1. </a:t>
            </a:r>
            <a:endParaRPr lang="en-GB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F1B744-77E7-7338-8936-67CBBE8BE094}"/>
              </a:ext>
            </a:extLst>
          </p:cNvPr>
          <p:cNvSpPr txBox="1"/>
          <p:nvPr/>
        </p:nvSpPr>
        <p:spPr>
          <a:xfrm>
            <a:off x="560777" y="3777265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C2. </a:t>
            </a:r>
            <a:endParaRPr lang="en-GB" sz="2400" b="1" dirty="0"/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E640DD80-BED4-6C20-1E18-78302255A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83" y="1923833"/>
            <a:ext cx="5079633" cy="1245569"/>
          </a:xfrm>
          <a:prstGeom prst="rect">
            <a:avLst/>
          </a:prstGeom>
        </p:spPr>
      </p:pic>
      <p:pic>
        <p:nvPicPr>
          <p:cNvPr id="5" name="Imagen 1" descr="Diagrama, Esquemático&#10;&#10;Descripción generada automáticamente">
            <a:extLst>
              <a:ext uri="{FF2B5EF4-FFF2-40B4-BE49-F238E27FC236}">
                <a16:creationId xmlns:a16="http://schemas.microsoft.com/office/drawing/2014/main" id="{89FD5CDB-4A49-6717-59C8-E072199D4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57" y="4186045"/>
            <a:ext cx="5211083" cy="1364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BE3106-66BB-E987-5319-410D918BC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993" y="663834"/>
            <a:ext cx="4227607" cy="730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4B943-EC09-0F5C-AC60-94CA0B5C9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921" y="2007231"/>
            <a:ext cx="1974460" cy="1281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5DB6B2-9F45-3990-D8AD-B90A813AB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2822" y="1925513"/>
            <a:ext cx="1677105" cy="12438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CA7A2A-8AB8-81AA-B6D3-9CF55B77A8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123" y="4281256"/>
            <a:ext cx="1924720" cy="11739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DEE2F5-2DDE-2757-764F-27DDCAAECE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2154" y="4186045"/>
            <a:ext cx="1850728" cy="12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2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B3D07-CCDA-699D-052B-F75BA5DB2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4ADD8CE-F8D3-6545-65B8-7D6D045C3D0D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4A9C60C-7B50-B30D-7C0A-FD219F2E7DA1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4CAFF-87D4-5FC0-942A-81A57BA67EF8}"/>
              </a:ext>
            </a:extLst>
          </p:cNvPr>
          <p:cNvSpPr txBox="1"/>
          <p:nvPr/>
        </p:nvSpPr>
        <p:spPr>
          <a:xfrm>
            <a:off x="400594" y="818606"/>
            <a:ext cx="557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DFT: Reaction mechanism of styrene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001E9E-11E4-2DBA-234C-4576FB99E749}"/>
              </a:ext>
            </a:extLst>
          </p:cNvPr>
          <p:cNvSpPr txBox="1"/>
          <p:nvPr/>
        </p:nvSpPr>
        <p:spPr>
          <a:xfrm>
            <a:off x="560777" y="1421161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P1. </a:t>
            </a:r>
            <a:endParaRPr lang="en-GB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C72B76-E366-FB42-ADB7-57DA92644CF0}"/>
              </a:ext>
            </a:extLst>
          </p:cNvPr>
          <p:cNvSpPr txBox="1"/>
          <p:nvPr/>
        </p:nvSpPr>
        <p:spPr>
          <a:xfrm>
            <a:off x="560777" y="3777265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P2. </a:t>
            </a:r>
            <a:endParaRPr lang="en-GB" sz="2400" b="1" dirty="0"/>
          </a:p>
        </p:txBody>
      </p:sp>
      <p:pic>
        <p:nvPicPr>
          <p:cNvPr id="7" name="Picture 6" descr="A black and white image of a chemical structure&#10;&#10;Description automatically generated">
            <a:extLst>
              <a:ext uri="{FF2B5EF4-FFF2-40B4-BE49-F238E27FC236}">
                <a16:creationId xmlns:a16="http://schemas.microsoft.com/office/drawing/2014/main" id="{B5676051-5DFD-B52C-2332-C3321159B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92" y="1617324"/>
            <a:ext cx="5149423" cy="1600198"/>
          </a:xfrm>
          <a:prstGeom prst="rect">
            <a:avLst/>
          </a:prstGeom>
        </p:spPr>
      </p:pic>
      <p:pic>
        <p:nvPicPr>
          <p:cNvPr id="8" name="Picture 7" descr="A black arrow pointing to a blue and white object&#10;&#10;Description automatically generated with medium confidence">
            <a:extLst>
              <a:ext uri="{FF2B5EF4-FFF2-40B4-BE49-F238E27FC236}">
                <a16:creationId xmlns:a16="http://schemas.microsoft.com/office/drawing/2014/main" id="{B4226BE3-4D6B-59B7-BB99-AE066A90E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58" y="4171284"/>
            <a:ext cx="5098326" cy="1708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647FE4-2FB1-E91E-82E8-08A5C5759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123" y="1882826"/>
            <a:ext cx="2284620" cy="1262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692487-A4C5-E1EB-7B32-B96B0332E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807" y="1897207"/>
            <a:ext cx="2566394" cy="14170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9A156A-99CD-A476-CA1E-9A3B07A40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393" y="4377206"/>
            <a:ext cx="2566395" cy="14695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3F0125-2015-EBD0-0892-D04FD288B7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0384" y="4444111"/>
            <a:ext cx="2653587" cy="13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0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ECE32-5DB6-4C2D-B1C3-46DD9C617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1D44BB1-7AAF-56C0-EB28-0886EAB5B1EF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96928F6-993B-630D-7F64-0F42F3E0954A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825D2-A2DF-2963-ECCB-EA4B30661CC2}"/>
              </a:ext>
            </a:extLst>
          </p:cNvPr>
          <p:cNvSpPr txBox="1"/>
          <p:nvPr/>
        </p:nvSpPr>
        <p:spPr>
          <a:xfrm>
            <a:off x="400594" y="818606"/>
            <a:ext cx="4682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Molecular dynamics: Overview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1CFB0D7-6022-5BD3-0735-C8CDFF2A7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732700"/>
              </p:ext>
            </p:extLst>
          </p:nvPr>
        </p:nvGraphicFramePr>
        <p:xfrm>
          <a:off x="557746" y="719666"/>
          <a:ext cx="110765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946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02849-11BF-B4D2-2223-EEE06042D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9AB72AB-D428-735D-6122-1BE202B8A0F4}"/>
              </a:ext>
            </a:extLst>
          </p:cNvPr>
          <p:cNvSpPr txBox="1"/>
          <p:nvPr/>
        </p:nvSpPr>
        <p:spPr>
          <a:xfrm>
            <a:off x="5907819" y="1143118"/>
            <a:ext cx="55265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4572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method used to introduce the piranha solution molecules is based on adding them at the top surface of the simulation box, with randomly selected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)-coordinates and a constant incident energy, with an established time between insertions.</a:t>
            </a:r>
          </a:p>
          <a:p>
            <a:pPr marL="114300" indent="4572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Different concentrations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were considered: 4:1, 5:1, 7:1, 10:1; with around 55-60 total piranha solution molecules introduced for each case. And different insertion energies are tested.</a:t>
            </a:r>
          </a:p>
          <a:p>
            <a:pPr marL="114300" indent="4572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After all molecules are inserted, the simulation keeps running to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etching process.</a:t>
            </a:r>
          </a:p>
        </p:txBody>
      </p:sp>
      <p:pic>
        <p:nvPicPr>
          <p:cNvPr id="9" name="Picture 8" descr="A colorful balls spilling out of a tube&#10;&#10;Description automatically generated">
            <a:extLst>
              <a:ext uri="{FF2B5EF4-FFF2-40B4-BE49-F238E27FC236}">
                <a16:creationId xmlns:a16="http://schemas.microsoft.com/office/drawing/2014/main" id="{DBF68623-8139-5ECD-424D-C6EA17B1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560" r="39171"/>
          <a:stretch/>
        </p:blipFill>
        <p:spPr>
          <a:xfrm>
            <a:off x="4149703" y="771674"/>
            <a:ext cx="1299149" cy="4375441"/>
          </a:xfrm>
          <a:prstGeom prst="rect">
            <a:avLst/>
          </a:prstGeom>
        </p:spPr>
      </p:pic>
      <p:grpSp>
        <p:nvGrpSpPr>
          <p:cNvPr id="10" name="Grupo 13">
            <a:extLst>
              <a:ext uri="{FF2B5EF4-FFF2-40B4-BE49-F238E27FC236}">
                <a16:creationId xmlns:a16="http://schemas.microsoft.com/office/drawing/2014/main" id="{5A1D2F1E-0B34-0AED-B192-A3EB58F5DABE}"/>
              </a:ext>
            </a:extLst>
          </p:cNvPr>
          <p:cNvGrpSpPr/>
          <p:nvPr/>
        </p:nvGrpSpPr>
        <p:grpSpPr>
          <a:xfrm>
            <a:off x="354846" y="924797"/>
            <a:ext cx="3564158" cy="4223546"/>
            <a:chOff x="6349680" y="1162270"/>
            <a:chExt cx="4135543" cy="4900640"/>
          </a:xfrm>
        </p:grpSpPr>
        <p:pic>
          <p:nvPicPr>
            <p:cNvPr id="11" name="Picture 10" descr="A structure with colorful spheres&#10;&#10;Description automatically generated with medium confidence">
              <a:extLst>
                <a:ext uri="{FF2B5EF4-FFF2-40B4-BE49-F238E27FC236}">
                  <a16:creationId xmlns:a16="http://schemas.microsoft.com/office/drawing/2014/main" id="{65276F90-5218-9161-AD33-83F459F51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8452" r="39387"/>
            <a:stretch/>
          </p:blipFill>
          <p:spPr>
            <a:xfrm>
              <a:off x="7624496" y="1162270"/>
              <a:ext cx="1447640" cy="4899215"/>
            </a:xfrm>
            <a:prstGeom prst="rect">
              <a:avLst/>
            </a:prstGeom>
          </p:spPr>
        </p:pic>
        <p:pic>
          <p:nvPicPr>
            <p:cNvPr id="12" name="Picture 11" descr="A structure with colorful spheres&#10;&#10;Description automatically generated with medium confidence">
              <a:extLst>
                <a:ext uri="{FF2B5EF4-FFF2-40B4-BE49-F238E27FC236}">
                  <a16:creationId xmlns:a16="http://schemas.microsoft.com/office/drawing/2014/main" id="{B33834D5-D876-EF0B-689B-FAF4DB80F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8450" t="-1989" r="37775"/>
            <a:stretch/>
          </p:blipFill>
          <p:spPr>
            <a:xfrm>
              <a:off x="6349680" y="1204641"/>
              <a:ext cx="1461107" cy="4700857"/>
            </a:xfrm>
            <a:prstGeom prst="rect">
              <a:avLst/>
            </a:prstGeom>
          </p:spPr>
        </p:pic>
        <p:pic>
          <p:nvPicPr>
            <p:cNvPr id="13" name="Picture 12" descr="A diagram of a structure with colorful spheres&#10;&#10;Description automatically generated with medium confidence">
              <a:extLst>
                <a:ext uri="{FF2B5EF4-FFF2-40B4-BE49-F238E27FC236}">
                  <a16:creationId xmlns:a16="http://schemas.microsoft.com/office/drawing/2014/main" id="{8EA34AF1-268E-D84B-2E0D-FC61B9216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8386" r="39237"/>
            <a:stretch/>
          </p:blipFill>
          <p:spPr>
            <a:xfrm>
              <a:off x="9035745" y="1204641"/>
              <a:ext cx="1449478" cy="4858269"/>
            </a:xfrm>
            <a:prstGeom prst="rect">
              <a:avLst/>
            </a:prstGeom>
          </p:spPr>
        </p:pic>
      </p:grpSp>
      <p:cxnSp>
        <p:nvCxnSpPr>
          <p:cNvPr id="14" name="Conector recto 5">
            <a:extLst>
              <a:ext uri="{FF2B5EF4-FFF2-40B4-BE49-F238E27FC236}">
                <a16:creationId xmlns:a16="http://schemas.microsoft.com/office/drawing/2014/main" id="{31BE05EB-52C3-AA2E-3EBB-A20F0EC8BE06}"/>
              </a:ext>
            </a:extLst>
          </p:cNvPr>
          <p:cNvCxnSpPr>
            <a:cxnSpLocks/>
          </p:cNvCxnSpPr>
          <p:nvPr/>
        </p:nvCxnSpPr>
        <p:spPr>
          <a:xfrm>
            <a:off x="4058600" y="979412"/>
            <a:ext cx="0" cy="4728616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7C76A48-6AFB-B281-92B6-D6B2BCC1908A}"/>
              </a:ext>
            </a:extLst>
          </p:cNvPr>
          <p:cNvSpPr txBox="1"/>
          <p:nvPr/>
        </p:nvSpPr>
        <p:spPr>
          <a:xfrm>
            <a:off x="953698" y="5275659"/>
            <a:ext cx="2101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i="1" err="1"/>
              <a:t>Etching</a:t>
            </a:r>
            <a:r>
              <a:rPr lang="es-ES" b="1" i="1"/>
              <a:t> time </a:t>
            </a:r>
            <a:r>
              <a:rPr lang="es-ES" b="1" i="1" err="1"/>
              <a:t>evolution</a:t>
            </a:r>
            <a:endParaRPr lang="en-US" b="1" i="1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E803392-7477-B4C1-17DC-A8C25B993924}"/>
              </a:ext>
            </a:extLst>
          </p:cNvPr>
          <p:cNvSpPr txBox="1"/>
          <p:nvPr/>
        </p:nvSpPr>
        <p:spPr>
          <a:xfrm>
            <a:off x="4194040" y="5167937"/>
            <a:ext cx="1299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err="1"/>
              <a:t>Excessive</a:t>
            </a:r>
            <a:r>
              <a:rPr lang="es-ES" b="1" i="1" dirty="0"/>
              <a:t> </a:t>
            </a:r>
            <a:r>
              <a:rPr lang="es-ES" b="1" i="1" dirty="0" err="1"/>
              <a:t>energy</a:t>
            </a:r>
            <a:r>
              <a:rPr lang="es-ES" b="1" i="1" dirty="0"/>
              <a:t> case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2409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ECE09-7FE9-57C6-7D8A-9BA05C63C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88B70E3-A655-D05B-BBBB-9903F5C8A2ED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B141065-9CED-AF2E-79B9-2615955F3D22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FBB68-B98B-B088-E2C7-EA444DD2C645}"/>
              </a:ext>
            </a:extLst>
          </p:cNvPr>
          <p:cNvSpPr txBox="1"/>
          <p:nvPr/>
        </p:nvSpPr>
        <p:spPr>
          <a:xfrm>
            <a:off x="400594" y="818606"/>
            <a:ext cx="601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Molecular dynamics: MSD and diffusion</a:t>
            </a:r>
          </a:p>
        </p:txBody>
      </p:sp>
      <p:pic>
        <p:nvPicPr>
          <p:cNvPr id="2" name="Picture 1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CE1E83F6-BB5C-AFC7-6461-CC8D0607B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41" y="2271673"/>
            <a:ext cx="3951977" cy="2931522"/>
          </a:xfrm>
          <a:prstGeom prst="rect">
            <a:avLst/>
          </a:prstGeom>
        </p:spPr>
      </p:pic>
      <p:pic>
        <p:nvPicPr>
          <p:cNvPr id="3" name="Picture 2" descr="A graph with colored lines&#10;&#10;Description automatically generated">
            <a:extLst>
              <a:ext uri="{FF2B5EF4-FFF2-40B4-BE49-F238E27FC236}">
                <a16:creationId xmlns:a16="http://schemas.microsoft.com/office/drawing/2014/main" id="{DD99BA4D-E323-579A-F9FF-6D626F5E2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76" y="2271673"/>
            <a:ext cx="4026905" cy="3033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C3472C-EDA4-2467-0212-EE17F16435F2}"/>
              </a:ext>
            </a:extLst>
          </p:cNvPr>
          <p:cNvSpPr txBox="1"/>
          <p:nvPr/>
        </p:nvSpPr>
        <p:spPr>
          <a:xfrm>
            <a:off x="496310" y="1331148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0.4 eV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7515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AD415-7A2A-EA16-E38B-658925913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3DBA0E3-2E51-1431-5792-3183DDB20A2E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FF72C0C-83AE-0ACE-27F9-A604F56D1E2C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2DB278-0A7B-656E-991A-99075F70064E}"/>
              </a:ext>
            </a:extLst>
          </p:cNvPr>
          <p:cNvSpPr txBox="1"/>
          <p:nvPr/>
        </p:nvSpPr>
        <p:spPr>
          <a:xfrm>
            <a:off x="400594" y="818606"/>
            <a:ext cx="601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Molecular dynamics: MSD and diffusion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89367-3DF8-99C4-1B12-55C02D3AECA9}"/>
              </a:ext>
            </a:extLst>
          </p:cNvPr>
          <p:cNvSpPr txBox="1"/>
          <p:nvPr/>
        </p:nvSpPr>
        <p:spPr>
          <a:xfrm>
            <a:off x="496310" y="1331148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0.6 eV</a:t>
            </a:r>
            <a:endParaRPr lang="en-GB" sz="2400" b="1" dirty="0"/>
          </a:p>
        </p:txBody>
      </p:sp>
      <p:pic>
        <p:nvPicPr>
          <p:cNvPr id="5" name="Picture 4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0145D7A7-6ACE-7626-46BF-D9DD357F2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76" y="2337529"/>
            <a:ext cx="3822618" cy="2849052"/>
          </a:xfrm>
          <a:prstGeom prst="rect">
            <a:avLst/>
          </a:prstGeom>
        </p:spPr>
      </p:pic>
      <p:pic>
        <p:nvPicPr>
          <p:cNvPr id="8" name="Picture 7" descr="A graph with a line&#10;&#10;Description automatically generated">
            <a:extLst>
              <a:ext uri="{FF2B5EF4-FFF2-40B4-BE49-F238E27FC236}">
                <a16:creationId xmlns:a16="http://schemas.microsoft.com/office/drawing/2014/main" id="{226AA9DC-886E-1935-3492-A68085565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93" y="2374486"/>
            <a:ext cx="3718032" cy="281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91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C97BF-C48D-8F16-7C2E-77E389D75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722DDF4-30AF-89F1-3876-B2F49FCE1BB6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E62E571-6E16-C8EB-2323-43167C326409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68C39-1F8E-B52C-00BD-DFBB257CF976}"/>
              </a:ext>
            </a:extLst>
          </p:cNvPr>
          <p:cNvSpPr txBox="1"/>
          <p:nvPr/>
        </p:nvSpPr>
        <p:spPr>
          <a:xfrm>
            <a:off x="400594" y="818606"/>
            <a:ext cx="601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Molecular dynamics: MSD and diffusion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9D4A5-080A-81F6-5907-4B76AA5ABDD2}"/>
              </a:ext>
            </a:extLst>
          </p:cNvPr>
          <p:cNvSpPr txBox="1"/>
          <p:nvPr/>
        </p:nvSpPr>
        <p:spPr>
          <a:xfrm>
            <a:off x="496310" y="1331148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0.8 eV</a:t>
            </a:r>
            <a:endParaRPr lang="en-GB" sz="2400" b="1" dirty="0"/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FB37051-C31E-84E4-0EF8-EB5E7ADF5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43" y="2352717"/>
            <a:ext cx="3646471" cy="2760382"/>
          </a:xfrm>
          <a:prstGeom prst="rect">
            <a:avLst/>
          </a:prstGeom>
        </p:spPr>
      </p:pic>
      <p:pic>
        <p:nvPicPr>
          <p:cNvPr id="8" name="Picture 7" descr="A graph with a line&#10;&#10;Description automatically generated">
            <a:extLst>
              <a:ext uri="{FF2B5EF4-FFF2-40B4-BE49-F238E27FC236}">
                <a16:creationId xmlns:a16="http://schemas.microsoft.com/office/drawing/2014/main" id="{EF042AC0-4B46-ACCA-5A29-B2353229F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3" y="2352717"/>
            <a:ext cx="3799525" cy="28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98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13B41-F3E3-4897-1909-212ED90F6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17B210B-F4F9-3660-5995-7248A1065100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BC24088-F89D-3520-BB83-FD44D4582187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6133D-CA2F-5992-FF72-CA3BE1BC7FE8}"/>
              </a:ext>
            </a:extLst>
          </p:cNvPr>
          <p:cNvSpPr txBox="1"/>
          <p:nvPr/>
        </p:nvSpPr>
        <p:spPr>
          <a:xfrm>
            <a:off x="400594" y="818606"/>
            <a:ext cx="601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Molecular dynamics: MSD and diffusion</a:t>
            </a:r>
          </a:p>
        </p:txBody>
      </p:sp>
      <p:pic>
        <p:nvPicPr>
          <p:cNvPr id="2" name="Picture 1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E8A90CB5-C6FC-96CB-1028-81C76D91EE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9"/>
          <a:stretch/>
        </p:blipFill>
        <p:spPr bwMode="auto">
          <a:xfrm>
            <a:off x="2840826" y="1315324"/>
            <a:ext cx="6011583" cy="3899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047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A7B41C7-41C8-3504-55FB-3A7A7EE9C374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DF228AD-06EE-CC6D-A205-345C8738B92E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84DE4-4868-425C-0FA8-9C58AAE261DB}"/>
              </a:ext>
            </a:extLst>
          </p:cNvPr>
          <p:cNvSpPr txBox="1"/>
          <p:nvPr/>
        </p:nvSpPr>
        <p:spPr>
          <a:xfrm>
            <a:off x="466306" y="719666"/>
            <a:ext cx="3533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Motivation and context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2B1EF87-A730-8FC0-4CDE-FAE0742FD9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92282"/>
              </p:ext>
            </p:extLst>
          </p:nvPr>
        </p:nvGraphicFramePr>
        <p:xfrm>
          <a:off x="557746" y="719666"/>
          <a:ext cx="110765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2193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5D36E-C0E3-C7B7-79F8-61620D1C1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0A073F9-B5C9-1C77-160E-4BC086F9B813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8A2F477-2B56-4011-CCA4-CFC37CAD9F5E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CB7E8-21A0-F9C4-D9F8-1C4EA9665886}"/>
              </a:ext>
            </a:extLst>
          </p:cNvPr>
          <p:cNvSpPr txBox="1"/>
          <p:nvPr/>
        </p:nvSpPr>
        <p:spPr>
          <a:xfrm>
            <a:off x="400594" y="818606"/>
            <a:ext cx="592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Molecular dynamics: Penetration depth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4D3F2-C73C-A03C-8D7B-1CFEA0396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34" y="1429689"/>
            <a:ext cx="3320415" cy="215963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E62723-6A6F-C5B3-D2AD-C178AF5A35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30" y="1402977"/>
            <a:ext cx="3274695" cy="215963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9079BF-5D58-A985-0CE6-13356CA10B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34" y="3738742"/>
            <a:ext cx="3308985" cy="215963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B4DB69-A18C-30CD-60F9-25C9ECAE85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30" y="3738742"/>
            <a:ext cx="3320415" cy="2159635"/>
          </a:xfrm>
          <a:prstGeom prst="rect">
            <a:avLst/>
          </a:prstGeom>
          <a:noFill/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5ACD8DB-ACF0-F16B-1E33-98CC52E640F9}"/>
              </a:ext>
            </a:extLst>
          </p:cNvPr>
          <p:cNvSpPr/>
          <p:nvPr/>
        </p:nvSpPr>
        <p:spPr>
          <a:xfrm>
            <a:off x="5825331" y="2278674"/>
            <a:ext cx="913316" cy="461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BFF2AC4-3672-17B0-29C9-D2377793C1AF}"/>
              </a:ext>
            </a:extLst>
          </p:cNvPr>
          <p:cNvSpPr/>
          <p:nvPr/>
        </p:nvSpPr>
        <p:spPr>
          <a:xfrm>
            <a:off x="5819616" y="4492922"/>
            <a:ext cx="913316" cy="461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380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27CD9-80D4-15F6-6925-1D9B7DC82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951A11A-39E3-9349-278D-20654DD03EFC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CE13941-F37E-1ABB-B596-716B33FB098D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8401C-4A74-5360-EFE1-2069939AC02B}"/>
              </a:ext>
            </a:extLst>
          </p:cNvPr>
          <p:cNvSpPr txBox="1"/>
          <p:nvPr/>
        </p:nvSpPr>
        <p:spPr>
          <a:xfrm>
            <a:off x="400594" y="818606"/>
            <a:ext cx="592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Molecular dynamics: Penetration depth</a:t>
            </a:r>
          </a:p>
        </p:txBody>
      </p:sp>
      <p:pic>
        <p:nvPicPr>
          <p:cNvPr id="5" name="Picture 4" descr="A graph on a white background&#10;&#10;Description automatically generated">
            <a:extLst>
              <a:ext uri="{FF2B5EF4-FFF2-40B4-BE49-F238E27FC236}">
                <a16:creationId xmlns:a16="http://schemas.microsoft.com/office/drawing/2014/main" id="{184A6E28-17B1-2774-9B9E-C78283355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4445" b="11281"/>
          <a:stretch/>
        </p:blipFill>
        <p:spPr bwMode="auto">
          <a:xfrm>
            <a:off x="3234690" y="1280271"/>
            <a:ext cx="5722620" cy="3756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8025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C3A6F-9FA1-C115-3A02-7BC95D3B3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0BB6407-0022-DC98-F216-48FF8C16F8DF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B34944A-2DD8-8095-B9FD-76075B8713B8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93BEE-DF06-B689-F5BE-95B4E4003229}"/>
              </a:ext>
            </a:extLst>
          </p:cNvPr>
          <p:cNvSpPr txBox="1"/>
          <p:nvPr/>
        </p:nvSpPr>
        <p:spPr>
          <a:xfrm>
            <a:off x="400594" y="818606"/>
            <a:ext cx="5862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Molecular dynamics:  Species analysis</a:t>
            </a:r>
          </a:p>
        </p:txBody>
      </p:sp>
      <p:pic>
        <p:nvPicPr>
          <p:cNvPr id="5" name="Picture 4" descr="A graph with colorful lines&#10;&#10;Description automatically generated">
            <a:extLst>
              <a:ext uri="{FF2B5EF4-FFF2-40B4-BE49-F238E27FC236}">
                <a16:creationId xmlns:a16="http://schemas.microsoft.com/office/drawing/2014/main" id="{3D7AD7DA-8B62-6BCB-994C-CB0C03B76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97" y="1532872"/>
            <a:ext cx="7542197" cy="438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30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835C2-584D-E9E0-0DCD-BC9213283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823057D-F827-E5A1-3736-6024EE967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071858"/>
              </p:ext>
            </p:extLst>
          </p:nvPr>
        </p:nvGraphicFramePr>
        <p:xfrm>
          <a:off x="557746" y="719666"/>
          <a:ext cx="110765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158C36FC-3C65-138A-B9EC-1597B0FEFEB1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D60FF16-9C83-AA82-717C-3405A5B5CEDB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619CC-F0EF-A58B-E7AC-D8E2DE1C1954}"/>
              </a:ext>
            </a:extLst>
          </p:cNvPr>
          <p:cNvSpPr txBox="1"/>
          <p:nvPr/>
        </p:nvSpPr>
        <p:spPr>
          <a:xfrm>
            <a:off x="400593" y="803155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Kinetic Monte Carlo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1D12E9-4622-C1A1-AF23-58F5A042F36F}"/>
                  </a:ext>
                </a:extLst>
              </p:cNvPr>
              <p:cNvSpPr txBox="1"/>
              <p:nvPr/>
            </p:nvSpPr>
            <p:spPr>
              <a:xfrm>
                <a:off x="3048663" y="5103698"/>
                <a:ext cx="6094674" cy="832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𝜅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GB" sz="2400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−∆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1D12E9-4622-C1A1-AF23-58F5A042F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663" y="5103698"/>
                <a:ext cx="6094674" cy="832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04DB5-573A-938D-03DD-0F9B0DB358CA}"/>
                  </a:ext>
                </a:extLst>
              </p:cNvPr>
              <p:cNvSpPr txBox="1"/>
              <p:nvPr/>
            </p:nvSpPr>
            <p:spPr>
              <a:xfrm>
                <a:off x="-546652" y="5405100"/>
                <a:ext cx="60946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𝑟𝑎𝑡𝑒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𝐴𝐵𝑆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𝑚𝑜𝑛𝑜𝑚𝑒𝑟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∙ 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04DB5-573A-938D-03DD-0F9B0DB35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6652" y="5405100"/>
                <a:ext cx="6094674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308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51C08-DF98-CD0D-E562-AB28B5CAC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1BD4370-28EB-DE5A-78C5-D468151A64ED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19A40A2-C482-F6D2-DE30-4FC08B3E37F9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20300-FF82-EE89-8DD0-73282B28D7D2}"/>
              </a:ext>
            </a:extLst>
          </p:cNvPr>
          <p:cNvSpPr txBox="1"/>
          <p:nvPr/>
        </p:nvSpPr>
        <p:spPr>
          <a:xfrm>
            <a:off x="400593" y="803155"/>
            <a:ext cx="317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Kinetic Monte Carlo</a:t>
            </a:r>
          </a:p>
        </p:txBody>
      </p:sp>
      <p:pic>
        <p:nvPicPr>
          <p:cNvPr id="5" name="Picture 4" descr="A screen shot of a chart&#10;&#10;Description automatically generated">
            <a:extLst>
              <a:ext uri="{FF2B5EF4-FFF2-40B4-BE49-F238E27FC236}">
                <a16:creationId xmlns:a16="http://schemas.microsoft.com/office/drawing/2014/main" id="{D211845C-4DD4-1427-7D06-4807295DC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9" y="1533046"/>
            <a:ext cx="5424577" cy="4072624"/>
          </a:xfrm>
          <a:prstGeom prst="rect">
            <a:avLst/>
          </a:prstGeom>
        </p:spPr>
      </p:pic>
      <p:pic>
        <p:nvPicPr>
          <p:cNvPr id="6" name="Picture 5" descr="A screen shot of a graph&#10;&#10;Description automatically generated">
            <a:extLst>
              <a:ext uri="{FF2B5EF4-FFF2-40B4-BE49-F238E27FC236}">
                <a16:creationId xmlns:a16="http://schemas.microsoft.com/office/drawing/2014/main" id="{9ADC9B11-2D70-056C-4092-B95592963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49" y="1533046"/>
            <a:ext cx="5424577" cy="40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49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F72B2E-4AB1-4CBF-80E7-F1A983FD60A2}"/>
              </a:ext>
            </a:extLst>
          </p:cNvPr>
          <p:cNvSpPr txBox="1"/>
          <p:nvPr/>
        </p:nvSpPr>
        <p:spPr>
          <a:xfrm>
            <a:off x="2642627" y="3786849"/>
            <a:ext cx="6906745" cy="134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45454D"/>
                </a:solidFill>
                <a:latin typeface="Montserrat" panose="00000500000000000000" pitchFamily="2" charset="0"/>
              </a:rPr>
              <a:t>PRESENTER:</a:t>
            </a:r>
            <a:r>
              <a:rPr lang="en-US" sz="1400" dirty="0">
                <a:solidFill>
                  <a:srgbClr val="45454D"/>
                </a:solidFill>
                <a:latin typeface="Montserrat" panose="00000500000000000000" pitchFamily="2" charset="0"/>
              </a:rPr>
              <a:t> Francisco Daniel García Romero (</a:t>
            </a:r>
            <a:r>
              <a:rPr lang="en-US" sz="1400" dirty="0">
                <a:solidFill>
                  <a:srgbClr val="45454D"/>
                </a:solidFill>
                <a:latin typeface="Montserrat" panose="00000500000000000000" pitchFamily="2" charset="0"/>
                <a:hlinkClick r:id="rId2"/>
              </a:rPr>
              <a:t>francisco.garcia@idener.ai</a:t>
            </a:r>
            <a:r>
              <a:rPr lang="en-US" sz="1400" dirty="0">
                <a:solidFill>
                  <a:srgbClr val="45454D"/>
                </a:solidFill>
                <a:latin typeface="Montserrat" panose="00000500000000000000" pitchFamily="2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45454D"/>
                </a:solidFill>
                <a:latin typeface="Montserrat" panose="00000500000000000000" pitchFamily="2" charset="0"/>
              </a:rPr>
              <a:t>TEAM:</a:t>
            </a:r>
            <a:r>
              <a:rPr lang="en-US" sz="1400" dirty="0">
                <a:solidFill>
                  <a:srgbClr val="45454D"/>
                </a:solidFill>
                <a:latin typeface="Montserrat" panose="00000500000000000000" pitchFamily="2" charset="0"/>
              </a:rPr>
              <a:t> Israel </a:t>
            </a:r>
            <a:r>
              <a:rPr lang="en-US" sz="1400" dirty="0" err="1">
                <a:solidFill>
                  <a:srgbClr val="45454D"/>
                </a:solidFill>
                <a:latin typeface="Montserrat" panose="00000500000000000000" pitchFamily="2" charset="0"/>
              </a:rPr>
              <a:t>Bellanato</a:t>
            </a:r>
            <a:r>
              <a:rPr lang="en-US" sz="1400" dirty="0">
                <a:solidFill>
                  <a:srgbClr val="45454D"/>
                </a:solidFill>
                <a:latin typeface="Montserrat" panose="00000500000000000000" pitchFamily="2" charset="0"/>
              </a:rPr>
              <a:t> (</a:t>
            </a:r>
            <a:r>
              <a:rPr lang="en-US" sz="1400" dirty="0">
                <a:solidFill>
                  <a:srgbClr val="45454D"/>
                </a:solidFill>
                <a:latin typeface="Montserrat" panose="00000500000000000000" pitchFamily="2" charset="0"/>
                <a:hlinkClick r:id="rId3"/>
              </a:rPr>
              <a:t>israel.bellanato@idener.ai</a:t>
            </a:r>
            <a:r>
              <a:rPr lang="en-US" sz="1400" dirty="0">
                <a:solidFill>
                  <a:srgbClr val="45454D"/>
                </a:solidFill>
                <a:latin typeface="Montserrat" panose="00000500000000000000" pitchFamily="2" charset="0"/>
              </a:rPr>
              <a:t>); Andrea Martos (</a:t>
            </a:r>
            <a:r>
              <a:rPr lang="en-US" sz="1400" dirty="0">
                <a:solidFill>
                  <a:srgbClr val="45454D"/>
                </a:solidFill>
                <a:latin typeface="Montserrat" panose="00000500000000000000" pitchFamily="2" charset="0"/>
                <a:hlinkClick r:id="rId4"/>
              </a:rPr>
              <a:t>andrea.dominguez@idener.ai</a:t>
            </a:r>
            <a:r>
              <a:rPr lang="en-US" sz="1400" dirty="0">
                <a:solidFill>
                  <a:srgbClr val="45454D"/>
                </a:solidFill>
                <a:latin typeface="Montserrat" panose="00000500000000000000" pitchFamily="2" charset="0"/>
              </a:rPr>
              <a:t>); Albert Sabadell (</a:t>
            </a:r>
            <a:r>
              <a:rPr lang="en-US" sz="1400" dirty="0">
                <a:solidFill>
                  <a:srgbClr val="45454D"/>
                </a:solidFill>
                <a:latin typeface="Montserrat" panose="00000500000000000000" pitchFamily="2" charset="0"/>
                <a:hlinkClick r:id="rId5"/>
              </a:rPr>
              <a:t>albert.sabadell@idener.ai</a:t>
            </a:r>
            <a:r>
              <a:rPr lang="en-US" sz="1400" dirty="0">
                <a:solidFill>
                  <a:srgbClr val="45454D"/>
                </a:solidFill>
                <a:latin typeface="Montserrat" panose="00000500000000000000" pitchFamily="2" charset="0"/>
              </a:rPr>
              <a:t>) </a:t>
            </a:r>
          </a:p>
          <a:p>
            <a:pPr algn="ctr">
              <a:lnSpc>
                <a:spcPct val="150000"/>
              </a:lnSpc>
            </a:pPr>
            <a:endParaRPr lang="en-US" sz="1400" dirty="0">
              <a:solidFill>
                <a:srgbClr val="45454D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6DAF48-67F7-147C-1CBE-369429125680}"/>
              </a:ext>
            </a:extLst>
          </p:cNvPr>
          <p:cNvSpPr/>
          <p:nvPr/>
        </p:nvSpPr>
        <p:spPr>
          <a:xfrm>
            <a:off x="5740842" y="6281530"/>
            <a:ext cx="2369488" cy="397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71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CA8AD-B623-D542-3FF3-42E5D5109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64FF7B3-5B42-B57E-A57C-98E5426A945D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20D1766-8FAA-5186-FD92-9F1AB3B5AFA0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6009D-EA37-3C46-8A17-774D0D8FCCCE}"/>
              </a:ext>
            </a:extLst>
          </p:cNvPr>
          <p:cNvSpPr txBox="1"/>
          <p:nvPr/>
        </p:nvSpPr>
        <p:spPr>
          <a:xfrm>
            <a:off x="400594" y="818606"/>
            <a:ext cx="4937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Objective &amp; multiscale approach</a:t>
            </a:r>
          </a:p>
        </p:txBody>
      </p:sp>
      <p:pic>
        <p:nvPicPr>
          <p:cNvPr id="3" name="Picture 2" descr="A diagram of different types of molecules&#10;&#10;AI-generated content may be incorrect.">
            <a:extLst>
              <a:ext uri="{FF2B5EF4-FFF2-40B4-BE49-F238E27FC236}">
                <a16:creationId xmlns:a16="http://schemas.microsoft.com/office/drawing/2014/main" id="{4793C92C-0FDD-DC1D-2872-DA656EF22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1391351"/>
            <a:ext cx="6076442" cy="4648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CADC81-1F47-3AFE-B8A3-37F0DA673C11}"/>
              </a:ext>
            </a:extLst>
          </p:cNvPr>
          <p:cNvSpPr txBox="1"/>
          <p:nvPr/>
        </p:nvSpPr>
        <p:spPr>
          <a:xfrm>
            <a:off x="6899563" y="1905506"/>
            <a:ext cx="48718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DFT → Reaction mechanism at the molecular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MD → Dynamic interaction with ABS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kMC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→ Surface oxidation over time</a:t>
            </a:r>
          </a:p>
        </p:txBody>
      </p:sp>
    </p:spTree>
    <p:extLst>
      <p:ext uri="{BB962C8B-B14F-4D97-AF65-F5344CB8AC3E}">
        <p14:creationId xmlns:p14="http://schemas.microsoft.com/office/powerpoint/2010/main" val="197430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E6D30-4C0A-F8A8-274F-8EAC0E023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19E0F7B-D49D-54D2-97AB-1D1C57656CCA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8F2E766-1106-D1C8-41C7-D4F6ABFC09D2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ACF3B-221C-FFB4-9ED9-EA87C08D02C8}"/>
              </a:ext>
            </a:extLst>
          </p:cNvPr>
          <p:cNvSpPr txBox="1"/>
          <p:nvPr/>
        </p:nvSpPr>
        <p:spPr>
          <a:xfrm>
            <a:off x="400594" y="818606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DFT modelling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9ACA4-EA6B-E155-2C08-DFD4AE6A0447}"/>
              </a:ext>
            </a:extLst>
          </p:cNvPr>
          <p:cNvSpPr txBox="1"/>
          <p:nvPr/>
        </p:nvSpPr>
        <p:spPr>
          <a:xfrm>
            <a:off x="400594" y="1347122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ABS reactions studied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D67CA-B8F8-99F7-FBFB-B867A863E43E}"/>
              </a:ext>
            </a:extLst>
          </p:cNvPr>
          <p:cNvSpPr txBox="1"/>
          <p:nvPr/>
        </p:nvSpPr>
        <p:spPr>
          <a:xfrm>
            <a:off x="400593" y="1870101"/>
            <a:ext cx="41197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Reaction 1: Oxidation of Acrylonitrile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21A4A3-771B-3B98-10BA-7333D49BB629}"/>
                  </a:ext>
                </a:extLst>
              </p:cNvPr>
              <p:cNvSpPr txBox="1"/>
              <p:nvPr/>
            </p:nvSpPr>
            <p:spPr>
              <a:xfrm>
                <a:off x="400593" y="3377902"/>
                <a:ext cx="9511002" cy="381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𝑃𝑜𝑙𝑦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𝑏𝑢𝑡𝑎𝑑𝑖𝑒𝑛𝑒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𝑖𝑟𝑎𝑛h𝑎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𝑎𝑡𝑡𝑎𝑐𝑘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𝐷𝑖𝑎𝑙𝑑𝑒h𝑦𝑑𝑒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𝑖𝑛𝑡𝑒𝑟𝑚𝑒𝑑𝑖𝑎𝑡𝑒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𝑢𝑟𝑡h𝑒𝑟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𝑜𝑥𝑖𝑑𝑎𝑡𝑖𝑜𝑛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𝑐𝑎𝑟𝑏𝑜𝑥𝑦𝑙𝑖𝑐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𝑎𝑐𝑖𝑑𝑠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21A4A3-771B-3B98-10BA-7333D49BB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3" y="3377902"/>
                <a:ext cx="9511002" cy="381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0888F1-0D40-3164-2BE6-FA8C9DEE4B0E}"/>
                  </a:ext>
                </a:extLst>
              </p:cNvPr>
              <p:cNvSpPr txBox="1"/>
              <p:nvPr/>
            </p:nvSpPr>
            <p:spPr>
              <a:xfrm>
                <a:off x="400593" y="2304384"/>
                <a:ext cx="5404685" cy="381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𝑃𝑜𝑙𝑦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𝑎𝑐𝑟𝑦𝑙𝑜𝑛𝑖𝑡𝑟𝑖𝑙𝑒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𝑖𝑟𝑎𝑛h𝑎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𝑎𝑡𝑡𝑎𝑐𝑘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𝐴𝑚𝑖𝑑𝑒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𝑑𝑒𝑟𝑖𝑣𝑎𝑡𝑖𝑣𝑒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0888F1-0D40-3164-2BE6-FA8C9DEE4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3" y="2304384"/>
                <a:ext cx="5404685" cy="381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92BFA-97C5-9B60-5F41-7686C1A63B0E}"/>
                  </a:ext>
                </a:extLst>
              </p:cNvPr>
              <p:cNvSpPr txBox="1"/>
              <p:nvPr/>
            </p:nvSpPr>
            <p:spPr>
              <a:xfrm>
                <a:off x="476794" y="4464974"/>
                <a:ext cx="5876417" cy="381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𝑃𝑜𝑙𝑦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𝑠𝑡𝑟𝑦𝑟𝑒𝑛𝑒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𝑖𝑟𝑎𝑛h𝑎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𝑎𝑡𝑡𝑎𝑐𝑘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𝑆𝑢𝑙𝑓𝑜𝑛𝑎𝑡𝑒𝑑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𝑎𝑟𝑜𝑚𝑎𝑡𝑖𝑐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𝑟𝑖𝑛𝑔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92BFA-97C5-9B60-5F41-7686C1A63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94" y="4464974"/>
                <a:ext cx="5876417" cy="381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C7EA3A0-A4BE-3882-F30E-776195D929DE}"/>
              </a:ext>
            </a:extLst>
          </p:cNvPr>
          <p:cNvSpPr txBox="1"/>
          <p:nvPr/>
        </p:nvSpPr>
        <p:spPr>
          <a:xfrm>
            <a:off x="400593" y="2930165"/>
            <a:ext cx="39573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Reaction 2: Oxidation of Butadiene 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D5B287-2FB4-5AC4-6A6C-C8B5FF32D46F}"/>
              </a:ext>
            </a:extLst>
          </p:cNvPr>
          <p:cNvSpPr txBox="1"/>
          <p:nvPr/>
        </p:nvSpPr>
        <p:spPr>
          <a:xfrm>
            <a:off x="400593" y="4074793"/>
            <a:ext cx="51587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Reaction 3: Electrophilic sulfonation of Styrene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02B4F7-0260-DCC5-42F5-7D98E86B8B9F}"/>
              </a:ext>
            </a:extLst>
          </p:cNvPr>
          <p:cNvSpPr txBox="1"/>
          <p:nvPr/>
        </p:nvSpPr>
        <p:spPr>
          <a:xfrm>
            <a:off x="400592" y="5228880"/>
            <a:ext cx="10992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Elementary reaction steps were simulated with </a:t>
            </a:r>
            <a:r>
              <a:rPr lang="en-GB" b="1" dirty="0" err="1"/>
              <a:t>NWChem</a:t>
            </a:r>
            <a:r>
              <a:rPr lang="en-GB" b="1" dirty="0"/>
              <a:t> to obtain activation energies and rate constants.</a:t>
            </a:r>
          </a:p>
        </p:txBody>
      </p:sp>
    </p:spTree>
    <p:extLst>
      <p:ext uri="{BB962C8B-B14F-4D97-AF65-F5344CB8AC3E}">
        <p14:creationId xmlns:p14="http://schemas.microsoft.com/office/powerpoint/2010/main" val="181491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2C4A3-0815-71B0-5719-8AE7E33C4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8CDAEF5-E197-F15B-60A8-ED0AC95315E3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94E4F88-51CD-4351-8F90-2FB7AD10E840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B60AB-F375-6BFA-088F-32A9D5E20528}"/>
              </a:ext>
            </a:extLst>
          </p:cNvPr>
          <p:cNvSpPr txBox="1"/>
          <p:nvPr/>
        </p:nvSpPr>
        <p:spPr>
          <a:xfrm>
            <a:off x="400594" y="818606"/>
            <a:ext cx="6259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DFT: Reaction mechanism of acrylonitrile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DF16-716C-6DFD-53B7-A1C521E20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09" y="668632"/>
            <a:ext cx="3352888" cy="5987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7E18A7-4742-795B-7AF1-DB3B2F79E221}"/>
              </a:ext>
            </a:extLst>
          </p:cNvPr>
          <p:cNvSpPr txBox="1"/>
          <p:nvPr/>
        </p:nvSpPr>
        <p:spPr>
          <a:xfrm>
            <a:off x="9181110" y="1203517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Piranha solution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837FAA-012C-E0B3-B63E-31E2AA56C264}"/>
              </a:ext>
            </a:extLst>
          </p:cNvPr>
          <p:cNvSpPr txBox="1"/>
          <p:nvPr/>
        </p:nvSpPr>
        <p:spPr>
          <a:xfrm>
            <a:off x="560777" y="1421161"/>
            <a:ext cx="2207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A1. </a:t>
            </a:r>
            <a:r>
              <a:rPr lang="es-ES" sz="2400" b="1" dirty="0" err="1"/>
              <a:t>Protonation</a:t>
            </a:r>
            <a:endParaRPr lang="en-GB" sz="2400" b="1" dirty="0"/>
          </a:p>
        </p:txBody>
      </p:sp>
      <p:grpSp>
        <p:nvGrpSpPr>
          <p:cNvPr id="14" name="Grupo 3">
            <a:extLst>
              <a:ext uri="{FF2B5EF4-FFF2-40B4-BE49-F238E27FC236}">
                <a16:creationId xmlns:a16="http://schemas.microsoft.com/office/drawing/2014/main" id="{C2200ACD-DBC9-E48F-4FE4-6B7248E10530}"/>
              </a:ext>
            </a:extLst>
          </p:cNvPr>
          <p:cNvGrpSpPr/>
          <p:nvPr/>
        </p:nvGrpSpPr>
        <p:grpSpPr>
          <a:xfrm>
            <a:off x="2486659" y="1755227"/>
            <a:ext cx="7218681" cy="1886686"/>
            <a:chOff x="0" y="0"/>
            <a:chExt cx="5141273" cy="1214746"/>
          </a:xfrm>
        </p:grpSpPr>
        <p:pic>
          <p:nvPicPr>
            <p:cNvPr id="15" name="Imagen 6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50BEABC6-FE8B-B8A7-E6C5-E2E13A086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3" b="4681"/>
            <a:stretch/>
          </p:blipFill>
          <p:spPr>
            <a:xfrm>
              <a:off x="743803" y="0"/>
              <a:ext cx="3362325" cy="525145"/>
            </a:xfrm>
            <a:prstGeom prst="rect">
              <a:avLst/>
            </a:prstGeom>
          </p:spPr>
        </p:pic>
        <p:pic>
          <p:nvPicPr>
            <p:cNvPr id="16" name="Imagen 1" descr="Imagen que contiene Flecha&#10;&#10;Descripción generada automáticamente">
              <a:extLst>
                <a:ext uri="{FF2B5EF4-FFF2-40B4-BE49-F238E27FC236}">
                  <a16:creationId xmlns:a16="http://schemas.microsoft.com/office/drawing/2014/main" id="{843D7789-4D97-B226-75C2-D504F6777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4496"/>
              <a:ext cx="1630680" cy="730250"/>
            </a:xfrm>
            <a:prstGeom prst="rect">
              <a:avLst/>
            </a:prstGeom>
          </p:spPr>
        </p:pic>
        <p:pic>
          <p:nvPicPr>
            <p:cNvPr id="17" name="Imagen 1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926918DF-2EE9-1F16-C8CE-612405190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048" y="382138"/>
              <a:ext cx="1927225" cy="83185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1199807-F37B-46BA-8E0E-80BA16BC878F}"/>
              </a:ext>
            </a:extLst>
          </p:cNvPr>
          <p:cNvSpPr txBox="1"/>
          <p:nvPr/>
        </p:nvSpPr>
        <p:spPr>
          <a:xfrm>
            <a:off x="560777" y="4005865"/>
            <a:ext cx="429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A2. </a:t>
            </a:r>
            <a:r>
              <a:rPr lang="es-ES" sz="2400" b="1" dirty="0" err="1"/>
              <a:t>Nucleophilic</a:t>
            </a:r>
            <a:r>
              <a:rPr lang="es-ES" sz="2400" b="1" dirty="0"/>
              <a:t> </a:t>
            </a:r>
            <a:r>
              <a:rPr lang="es-ES" sz="2400" b="1" dirty="0" err="1"/>
              <a:t>attack</a:t>
            </a:r>
            <a:r>
              <a:rPr lang="es-ES" sz="2400" b="1" dirty="0"/>
              <a:t> </a:t>
            </a:r>
            <a:r>
              <a:rPr lang="es-ES" sz="2400" b="1" dirty="0" err="1"/>
              <a:t>by</a:t>
            </a:r>
            <a:r>
              <a:rPr lang="es-ES" sz="2400" b="1" dirty="0"/>
              <a:t> </a:t>
            </a:r>
            <a:r>
              <a:rPr lang="es-ES" sz="2400" b="1" dirty="0" err="1"/>
              <a:t>water</a:t>
            </a:r>
            <a:endParaRPr lang="en-GB" sz="2400" b="1" dirty="0"/>
          </a:p>
        </p:txBody>
      </p:sp>
      <p:grpSp>
        <p:nvGrpSpPr>
          <p:cNvPr id="19" name="Grupo 4">
            <a:extLst>
              <a:ext uri="{FF2B5EF4-FFF2-40B4-BE49-F238E27FC236}">
                <a16:creationId xmlns:a16="http://schemas.microsoft.com/office/drawing/2014/main" id="{7C73AEF3-D478-C598-B65C-12B197E6AA39}"/>
              </a:ext>
            </a:extLst>
          </p:cNvPr>
          <p:cNvGrpSpPr/>
          <p:nvPr/>
        </p:nvGrpSpPr>
        <p:grpSpPr>
          <a:xfrm>
            <a:off x="2711804" y="4502551"/>
            <a:ext cx="7228488" cy="1291990"/>
            <a:chOff x="0" y="0"/>
            <a:chExt cx="5631710" cy="914400"/>
          </a:xfrm>
        </p:grpSpPr>
        <p:pic>
          <p:nvPicPr>
            <p:cNvPr id="20" name="Imagen 8" descr="Gráfico, Diagrama&#10;&#10;Descripción generada automáticamente">
              <a:extLst>
                <a:ext uri="{FF2B5EF4-FFF2-40B4-BE49-F238E27FC236}">
                  <a16:creationId xmlns:a16="http://schemas.microsoft.com/office/drawing/2014/main" id="{AEF99F01-95E5-5372-C16C-538D47E60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2" t="11007" r="4662" b="6965"/>
            <a:stretch/>
          </p:blipFill>
          <p:spPr>
            <a:xfrm>
              <a:off x="1480782" y="0"/>
              <a:ext cx="2621280" cy="914400"/>
            </a:xfrm>
            <a:prstGeom prst="rect">
              <a:avLst/>
            </a:prstGeom>
          </p:spPr>
        </p:pic>
        <p:pic>
          <p:nvPicPr>
            <p:cNvPr id="21" name="Imagen 1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7C3A0D99-9F89-FCE1-0F57-C6D0CC20B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27760" cy="885190"/>
            </a:xfrm>
            <a:prstGeom prst="rect">
              <a:avLst/>
            </a:prstGeom>
          </p:spPr>
        </p:pic>
        <p:pic>
          <p:nvPicPr>
            <p:cNvPr id="22" name="Imagen 1" descr="Gráfico&#10;&#10;Descripción generada automáticamente con confianza media">
              <a:extLst>
                <a:ext uri="{FF2B5EF4-FFF2-40B4-BE49-F238E27FC236}">
                  <a16:creationId xmlns:a16="http://schemas.microsoft.com/office/drawing/2014/main" id="{8C414692-297A-635E-21F1-E427A568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50" y="0"/>
              <a:ext cx="1216660" cy="869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672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C8630-7B98-DF4C-92FE-847EDCBF9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F406F03-EEFD-1CAF-12DB-B9199F76508C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408851E-CBCB-589B-734C-32F0D1A532A8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49043-BEA6-0397-3841-558CF70EB022}"/>
              </a:ext>
            </a:extLst>
          </p:cNvPr>
          <p:cNvSpPr txBox="1"/>
          <p:nvPr/>
        </p:nvSpPr>
        <p:spPr>
          <a:xfrm>
            <a:off x="400594" y="818606"/>
            <a:ext cx="6259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DFT: Reaction mechanism of acrylonitrile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067526-5910-7F62-8F67-2B5ADB8B0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09" y="668632"/>
            <a:ext cx="3352888" cy="5987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BE5AB8-23E6-DAD6-7392-C65074213EEC}"/>
              </a:ext>
            </a:extLst>
          </p:cNvPr>
          <p:cNvSpPr txBox="1"/>
          <p:nvPr/>
        </p:nvSpPr>
        <p:spPr>
          <a:xfrm>
            <a:off x="9181110" y="1203517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Piranha solution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E31D94-B566-5544-2DB8-0452C88AE9BE}"/>
              </a:ext>
            </a:extLst>
          </p:cNvPr>
          <p:cNvSpPr txBox="1"/>
          <p:nvPr/>
        </p:nvSpPr>
        <p:spPr>
          <a:xfrm>
            <a:off x="560777" y="1421161"/>
            <a:ext cx="2618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A3. </a:t>
            </a:r>
            <a:r>
              <a:rPr lang="es-ES" sz="2400" b="1" dirty="0" err="1"/>
              <a:t>Proton</a:t>
            </a:r>
            <a:r>
              <a:rPr lang="es-ES" sz="2400" b="1" dirty="0"/>
              <a:t> transfer</a:t>
            </a:r>
            <a:endParaRPr lang="en-GB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B00B07-D9DA-E76A-8F24-60830E03D4F3}"/>
              </a:ext>
            </a:extLst>
          </p:cNvPr>
          <p:cNvSpPr txBox="1"/>
          <p:nvPr/>
        </p:nvSpPr>
        <p:spPr>
          <a:xfrm>
            <a:off x="560777" y="4005865"/>
            <a:ext cx="2055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A4. </a:t>
            </a:r>
            <a:r>
              <a:rPr lang="es-ES" sz="2400" b="1" dirty="0" err="1"/>
              <a:t>Resonance</a:t>
            </a:r>
            <a:endParaRPr lang="en-GB" sz="2400" b="1" dirty="0"/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3ECE499B-66A1-3492-09B7-0553991046BF}"/>
              </a:ext>
            </a:extLst>
          </p:cNvPr>
          <p:cNvGrpSpPr/>
          <p:nvPr/>
        </p:nvGrpSpPr>
        <p:grpSpPr>
          <a:xfrm>
            <a:off x="2329415" y="2023716"/>
            <a:ext cx="7533169" cy="1373168"/>
            <a:chOff x="0" y="0"/>
            <a:chExt cx="5719948" cy="901700"/>
          </a:xfrm>
        </p:grpSpPr>
        <p:pic>
          <p:nvPicPr>
            <p:cNvPr id="6" name="Imagen 10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B5EB7E5A-6419-2551-20EB-B25E098E4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6" t="16665" r="4145" b="9543"/>
            <a:stretch/>
          </p:blipFill>
          <p:spPr>
            <a:xfrm>
              <a:off x="1719618" y="27296"/>
              <a:ext cx="2428875" cy="831850"/>
            </a:xfrm>
            <a:prstGeom prst="rect">
              <a:avLst/>
            </a:prstGeom>
          </p:spPr>
        </p:pic>
        <p:pic>
          <p:nvPicPr>
            <p:cNvPr id="7" name="Imagen 1" descr="Imagen que contiene béisbol, interior, hecho de madera, murciélago&#10;&#10;Descripción generada automáticamente">
              <a:extLst>
                <a:ext uri="{FF2B5EF4-FFF2-40B4-BE49-F238E27FC236}">
                  <a16:creationId xmlns:a16="http://schemas.microsoft.com/office/drawing/2014/main" id="{36B9DD37-1270-AA5D-7D88-F68C6FDE4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938" y="0"/>
              <a:ext cx="1223010" cy="901700"/>
            </a:xfrm>
            <a:prstGeom prst="rect">
              <a:avLst/>
            </a:prstGeom>
          </p:spPr>
        </p:pic>
        <p:pic>
          <p:nvPicPr>
            <p:cNvPr id="8" name="Imagen 1" descr="Gráfico&#10;&#10;Descripción generada automáticamente con confianza media">
              <a:extLst>
                <a:ext uri="{FF2B5EF4-FFF2-40B4-BE49-F238E27FC236}">
                  <a16:creationId xmlns:a16="http://schemas.microsoft.com/office/drawing/2014/main" id="{2BB0CDFC-B78A-0768-7A2B-5361E28D4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296"/>
              <a:ext cx="1216660" cy="869315"/>
            </a:xfrm>
            <a:prstGeom prst="rect">
              <a:avLst/>
            </a:prstGeom>
          </p:spPr>
        </p:pic>
      </p:grpSp>
      <p:grpSp>
        <p:nvGrpSpPr>
          <p:cNvPr id="12" name="Grupo 6">
            <a:extLst>
              <a:ext uri="{FF2B5EF4-FFF2-40B4-BE49-F238E27FC236}">
                <a16:creationId xmlns:a16="http://schemas.microsoft.com/office/drawing/2014/main" id="{655BCA27-DEF6-6399-EAD2-35339141D338}"/>
              </a:ext>
            </a:extLst>
          </p:cNvPr>
          <p:cNvGrpSpPr/>
          <p:nvPr/>
        </p:nvGrpSpPr>
        <p:grpSpPr>
          <a:xfrm>
            <a:off x="2481222" y="4468559"/>
            <a:ext cx="7229556" cy="1373168"/>
            <a:chOff x="0" y="0"/>
            <a:chExt cx="5926199" cy="953912"/>
          </a:xfrm>
        </p:grpSpPr>
        <p:pic>
          <p:nvPicPr>
            <p:cNvPr id="13" name="Imagen 12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BD90BF41-6F68-829E-7F55-10C2BE801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8" t="8284" r="3370" b="938"/>
            <a:stretch/>
          </p:blipFill>
          <p:spPr>
            <a:xfrm>
              <a:off x="1699146" y="136477"/>
              <a:ext cx="2466975" cy="804545"/>
            </a:xfrm>
            <a:prstGeom prst="rect">
              <a:avLst/>
            </a:prstGeom>
          </p:spPr>
        </p:pic>
        <p:pic>
          <p:nvPicPr>
            <p:cNvPr id="23" name="Imagen 1" descr="Imagen que contiene Gráfico&#10;&#10;Descripción generada automáticamente">
              <a:extLst>
                <a:ext uri="{FF2B5EF4-FFF2-40B4-BE49-F238E27FC236}">
                  <a16:creationId xmlns:a16="http://schemas.microsoft.com/office/drawing/2014/main" id="{7775C525-F839-3555-632A-2B2AB1E33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779" y="47767"/>
              <a:ext cx="1074420" cy="906145"/>
            </a:xfrm>
            <a:prstGeom prst="rect">
              <a:avLst/>
            </a:prstGeom>
          </p:spPr>
        </p:pic>
        <p:pic>
          <p:nvPicPr>
            <p:cNvPr id="24" name="Imagen 1" descr="Imagen que contiene béisbol, interior, hecho de madera, murciélago&#10;&#10;Descripción generada automáticamente">
              <a:extLst>
                <a:ext uri="{FF2B5EF4-FFF2-40B4-BE49-F238E27FC236}">
                  <a16:creationId xmlns:a16="http://schemas.microsoft.com/office/drawing/2014/main" id="{22D7AB84-1832-D11E-46AF-5B834F37C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23010" cy="90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20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988EB-46B1-FE12-E751-FE8BF29A1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E7FE336-42BB-AEC1-C0DE-B213BFD8A50A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F64653-3A39-74FE-7944-11E1E6026697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1BEE6-F673-96CE-8EE4-BBD88119F793}"/>
              </a:ext>
            </a:extLst>
          </p:cNvPr>
          <p:cNvSpPr txBox="1"/>
          <p:nvPr/>
        </p:nvSpPr>
        <p:spPr>
          <a:xfrm>
            <a:off x="400594" y="818606"/>
            <a:ext cx="6259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DFT: Reaction mechanism of acrylonitrile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937F85-F15D-DA58-159C-1722D6CD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09" y="668632"/>
            <a:ext cx="3352888" cy="5987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D93C1-1D8E-85D9-FA18-28DA0038BA49}"/>
              </a:ext>
            </a:extLst>
          </p:cNvPr>
          <p:cNvSpPr txBox="1"/>
          <p:nvPr/>
        </p:nvSpPr>
        <p:spPr>
          <a:xfrm>
            <a:off x="9181110" y="1203517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Piranha solution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DC1810-5353-70C4-6000-FFE2622BA5F1}"/>
              </a:ext>
            </a:extLst>
          </p:cNvPr>
          <p:cNvSpPr txBox="1"/>
          <p:nvPr/>
        </p:nvSpPr>
        <p:spPr>
          <a:xfrm>
            <a:off x="400594" y="1532424"/>
            <a:ext cx="255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A5. </a:t>
            </a:r>
            <a:r>
              <a:rPr lang="es-ES" sz="2400" b="1" dirty="0" err="1"/>
              <a:t>Deprotonation</a:t>
            </a:r>
            <a:endParaRPr lang="en-GB" sz="2400" b="1" dirty="0"/>
          </a:p>
        </p:txBody>
      </p:sp>
      <p:grpSp>
        <p:nvGrpSpPr>
          <p:cNvPr id="5" name="Grupo 7">
            <a:extLst>
              <a:ext uri="{FF2B5EF4-FFF2-40B4-BE49-F238E27FC236}">
                <a16:creationId xmlns:a16="http://schemas.microsoft.com/office/drawing/2014/main" id="{10118C3B-CC7A-7F40-A9A1-FF3808284740}"/>
              </a:ext>
            </a:extLst>
          </p:cNvPr>
          <p:cNvGrpSpPr/>
          <p:nvPr/>
        </p:nvGrpSpPr>
        <p:grpSpPr>
          <a:xfrm>
            <a:off x="2093018" y="1842175"/>
            <a:ext cx="7688335" cy="1317574"/>
            <a:chOff x="0" y="0"/>
            <a:chExt cx="5931535" cy="946785"/>
          </a:xfrm>
        </p:grpSpPr>
        <p:pic>
          <p:nvPicPr>
            <p:cNvPr id="6" name="Imagen 13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CE695E1E-A7B5-75DE-2B64-2EC86B2AB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49" y="0"/>
              <a:ext cx="2895600" cy="946785"/>
            </a:xfrm>
            <a:prstGeom prst="rect">
              <a:avLst/>
            </a:prstGeom>
          </p:spPr>
        </p:pic>
        <p:pic>
          <p:nvPicPr>
            <p:cNvPr id="7" name="Imagen 1" descr="Gráfico&#10;&#10;Descripción generada automáticamente con confianza media">
              <a:extLst>
                <a:ext uri="{FF2B5EF4-FFF2-40B4-BE49-F238E27FC236}">
                  <a16:creationId xmlns:a16="http://schemas.microsoft.com/office/drawing/2014/main" id="{019BCA88-C138-30DD-E1FF-1192817CE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534"/>
              <a:ext cx="1341120" cy="807085"/>
            </a:xfrm>
            <a:prstGeom prst="rect">
              <a:avLst/>
            </a:prstGeom>
          </p:spPr>
        </p:pic>
        <p:pic>
          <p:nvPicPr>
            <p:cNvPr id="8" name="Imagen 1" descr="Imagen que contiene interior, objeto, tabla, hecho de madera&#10;&#10;Descripción generada automáticamente">
              <a:extLst>
                <a:ext uri="{FF2B5EF4-FFF2-40B4-BE49-F238E27FC236}">
                  <a16:creationId xmlns:a16="http://schemas.microsoft.com/office/drawing/2014/main" id="{A35F1007-19ED-E124-5DFD-A00EDF7BB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7767"/>
              <a:ext cx="1359535" cy="816610"/>
            </a:xfrm>
            <a:prstGeom prst="rect">
              <a:avLst/>
            </a:prstGeom>
          </p:spPr>
        </p:pic>
      </p:grpSp>
      <p:grpSp>
        <p:nvGrpSpPr>
          <p:cNvPr id="23" name="Grupo 8">
            <a:extLst>
              <a:ext uri="{FF2B5EF4-FFF2-40B4-BE49-F238E27FC236}">
                <a16:creationId xmlns:a16="http://schemas.microsoft.com/office/drawing/2014/main" id="{AC7542C1-BCAF-4DDA-3DFC-CC0A2C0C9496}"/>
              </a:ext>
            </a:extLst>
          </p:cNvPr>
          <p:cNvGrpSpPr/>
          <p:nvPr/>
        </p:nvGrpSpPr>
        <p:grpSpPr>
          <a:xfrm>
            <a:off x="2325361" y="3312149"/>
            <a:ext cx="7541278" cy="2825615"/>
            <a:chOff x="0" y="0"/>
            <a:chExt cx="5982410" cy="2012950"/>
          </a:xfrm>
        </p:grpSpPr>
        <p:pic>
          <p:nvPicPr>
            <p:cNvPr id="24" name="Imagen 3" descr="Gráfico, Gráfico de líneas&#10;&#10;Descripción generada automáticamente">
              <a:extLst>
                <a:ext uri="{FF2B5EF4-FFF2-40B4-BE49-F238E27FC236}">
                  <a16:creationId xmlns:a16="http://schemas.microsoft.com/office/drawing/2014/main" id="{67980BAF-5CE1-EDB3-56F3-A67FA8F0E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044825" cy="2012950"/>
            </a:xfrm>
            <a:prstGeom prst="rect">
              <a:avLst/>
            </a:prstGeom>
          </p:spPr>
        </p:pic>
        <p:pic>
          <p:nvPicPr>
            <p:cNvPr id="25" name="Imagen 4" descr="Gráfico, Gráfico de líneas&#10;&#10;Descripción generada automáticamente">
              <a:extLst>
                <a:ext uri="{FF2B5EF4-FFF2-40B4-BE49-F238E27FC236}">
                  <a16:creationId xmlns:a16="http://schemas.microsoft.com/office/drawing/2014/main" id="{738A8B8C-5898-517B-AF65-5B1515BBA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035" y="0"/>
              <a:ext cx="3000375" cy="1955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464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8F102-909F-D794-140E-39A67FD98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6B12A78-D059-56C7-103D-78C0E2C6686F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1462895-C3AC-E4C1-854F-EDA5F6295D1D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EF10F-91CE-4F94-3864-DBB92B089E70}"/>
              </a:ext>
            </a:extLst>
          </p:cNvPr>
          <p:cNvSpPr txBox="1"/>
          <p:nvPr/>
        </p:nvSpPr>
        <p:spPr>
          <a:xfrm>
            <a:off x="400594" y="818606"/>
            <a:ext cx="3672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DFT: General procedure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FB74B-E504-44E8-906D-A8B28723559F}"/>
              </a:ext>
            </a:extLst>
          </p:cNvPr>
          <p:cNvSpPr txBox="1"/>
          <p:nvPr/>
        </p:nvSpPr>
        <p:spPr>
          <a:xfrm>
            <a:off x="400594" y="1410314"/>
            <a:ext cx="508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/>
              <a:t>Procedure</a:t>
            </a:r>
            <a:r>
              <a:rPr lang="es-ES" sz="2400" b="1" dirty="0"/>
              <a:t> </a:t>
            </a:r>
            <a:r>
              <a:rPr lang="es-ES" sz="2400" b="1" dirty="0" err="1"/>
              <a:t>applied</a:t>
            </a:r>
            <a:r>
              <a:rPr lang="es-ES" sz="2400" b="1" dirty="0"/>
              <a:t> </a:t>
            </a:r>
            <a:r>
              <a:rPr lang="es-ES" sz="2400" b="1" dirty="0" err="1"/>
              <a:t>to</a:t>
            </a:r>
            <a:r>
              <a:rPr lang="es-ES" sz="2400" b="1" dirty="0"/>
              <a:t> </a:t>
            </a:r>
            <a:r>
              <a:rPr lang="es-ES" sz="2400" b="1" dirty="0" err="1"/>
              <a:t>all</a:t>
            </a:r>
            <a:r>
              <a:rPr lang="es-ES" sz="2400" b="1" dirty="0"/>
              <a:t> </a:t>
            </a:r>
            <a:r>
              <a:rPr lang="es-ES" sz="2400" b="1" dirty="0" err="1"/>
              <a:t>reaction</a:t>
            </a:r>
            <a:r>
              <a:rPr lang="es-ES" sz="2400" b="1" dirty="0"/>
              <a:t> </a:t>
            </a:r>
            <a:r>
              <a:rPr lang="es-ES" sz="2400" b="1" dirty="0" err="1"/>
              <a:t>steps</a:t>
            </a:r>
            <a:endParaRPr lang="en-GB" sz="2400" b="1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59E4E62-8B35-1694-274F-80A0CC78A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57337"/>
              </p:ext>
            </p:extLst>
          </p:nvPr>
        </p:nvGraphicFramePr>
        <p:xfrm>
          <a:off x="1136396" y="1519924"/>
          <a:ext cx="9919208" cy="2645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53A4B6E-4C00-B651-8B78-4224B320F84E}"/>
              </a:ext>
            </a:extLst>
          </p:cNvPr>
          <p:cNvSpPr txBox="1"/>
          <p:nvPr/>
        </p:nvSpPr>
        <p:spPr>
          <a:xfrm>
            <a:off x="400594" y="3757852"/>
            <a:ext cx="3006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/>
              <a:t>Computational</a:t>
            </a:r>
            <a:r>
              <a:rPr lang="es-ES" sz="2400" b="1" dirty="0"/>
              <a:t> </a:t>
            </a:r>
            <a:r>
              <a:rPr lang="es-ES" sz="2400" b="1" dirty="0" err="1"/>
              <a:t>details</a:t>
            </a:r>
            <a:endParaRPr lang="en-GB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32E42E-74D2-E668-46CD-A148349AD8AF}"/>
              </a:ext>
            </a:extLst>
          </p:cNvPr>
          <p:cNvSpPr txBox="1"/>
          <p:nvPr/>
        </p:nvSpPr>
        <p:spPr>
          <a:xfrm>
            <a:off x="400594" y="4273784"/>
            <a:ext cx="11541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Software:</a:t>
            </a:r>
            <a:r>
              <a:rPr lang="en-GB" sz="2000" dirty="0"/>
              <a:t> </a:t>
            </a:r>
            <a:r>
              <a:rPr lang="en-GB" sz="2000" dirty="0" err="1"/>
              <a:t>NWChem</a:t>
            </a:r>
            <a:r>
              <a:rPr lang="en-GB" sz="2000" dirty="0"/>
              <a:t> (run via </a:t>
            </a:r>
            <a:r>
              <a:rPr lang="en-GB" sz="2000" dirty="0" err="1"/>
              <a:t>WebMO</a:t>
            </a:r>
            <a:r>
              <a:rPr lang="en-GB" sz="2000" dirty="0"/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Basis set: </a:t>
            </a:r>
            <a:r>
              <a:rPr lang="en-GB" sz="2000" dirty="0"/>
              <a:t>initially 6-31++G**, later replaced by 6-31G*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Reason: </a:t>
            </a:r>
            <a:r>
              <a:rPr lang="en-GB" sz="2000" dirty="0"/>
              <a:t>6-31G* provided comparable activation energies with faster convergence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Gibbs Free Energy approximated by DFT energy (enthalpy and entropy corrections negligible) </a:t>
            </a:r>
          </a:p>
        </p:txBody>
      </p:sp>
    </p:spTree>
    <p:extLst>
      <p:ext uri="{BB962C8B-B14F-4D97-AF65-F5344CB8AC3E}">
        <p14:creationId xmlns:p14="http://schemas.microsoft.com/office/powerpoint/2010/main" val="200961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21052-51A7-72FA-1BCE-37494015D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72E0A65-8E60-577C-B0C1-5440FF3FC844}"/>
              </a:ext>
            </a:extLst>
          </p:cNvPr>
          <p:cNvSpPr/>
          <p:nvPr/>
        </p:nvSpPr>
        <p:spPr>
          <a:xfrm>
            <a:off x="5694218" y="64146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14F1ABD-6F34-007E-89AD-448F808D03D6}"/>
              </a:ext>
            </a:extLst>
          </p:cNvPr>
          <p:cNvSpPr/>
          <p:nvPr/>
        </p:nvSpPr>
        <p:spPr>
          <a:xfrm>
            <a:off x="5846618" y="6567055"/>
            <a:ext cx="2410691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9BBB1-B55F-CA66-E5C7-69BCF643D3D3}"/>
              </a:ext>
            </a:extLst>
          </p:cNvPr>
          <p:cNvSpPr txBox="1"/>
          <p:nvPr/>
        </p:nvSpPr>
        <p:spPr>
          <a:xfrm>
            <a:off x="400594" y="818606"/>
            <a:ext cx="592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DFT: Reaction mechanism of butadiene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010ADC-0B58-A537-E519-C0609510405B}"/>
              </a:ext>
            </a:extLst>
          </p:cNvPr>
          <p:cNvSpPr txBox="1"/>
          <p:nvPr/>
        </p:nvSpPr>
        <p:spPr>
          <a:xfrm>
            <a:off x="9309126" y="1407391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Piranha solution </a:t>
            </a:r>
          </a:p>
        </p:txBody>
      </p:sp>
      <p:grpSp>
        <p:nvGrpSpPr>
          <p:cNvPr id="12" name="Grupo 9">
            <a:extLst>
              <a:ext uri="{FF2B5EF4-FFF2-40B4-BE49-F238E27FC236}">
                <a16:creationId xmlns:a16="http://schemas.microsoft.com/office/drawing/2014/main" id="{17729B57-C2F3-E409-4924-E0E51E522059}"/>
              </a:ext>
            </a:extLst>
          </p:cNvPr>
          <p:cNvGrpSpPr/>
          <p:nvPr/>
        </p:nvGrpSpPr>
        <p:grpSpPr>
          <a:xfrm>
            <a:off x="2419909" y="1882826"/>
            <a:ext cx="7352181" cy="1184985"/>
            <a:chOff x="0" y="0"/>
            <a:chExt cx="5881626" cy="880745"/>
          </a:xfrm>
        </p:grpSpPr>
        <p:pic>
          <p:nvPicPr>
            <p:cNvPr id="13" name="Imagen 1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3AE10688-D487-581C-EDE6-45C8636A9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713" y="88710"/>
              <a:ext cx="3306445" cy="726440"/>
            </a:xfrm>
            <a:prstGeom prst="rect">
              <a:avLst/>
            </a:prstGeom>
          </p:spPr>
        </p:pic>
        <p:pic>
          <p:nvPicPr>
            <p:cNvPr id="14" name="Imagen 1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171A0E8B-A8F0-64A5-4B5A-FBF87935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5075" cy="880745"/>
            </a:xfrm>
            <a:prstGeom prst="rect">
              <a:avLst/>
            </a:prstGeom>
          </p:spPr>
        </p:pic>
        <p:pic>
          <p:nvPicPr>
            <p:cNvPr id="15" name="Imagen 1" descr="Un jugador de béisbol con un bate de béisbol&#10;&#10;Descripción generada automáticamente con confianza media">
              <a:extLst>
                <a:ext uri="{FF2B5EF4-FFF2-40B4-BE49-F238E27FC236}">
                  <a16:creationId xmlns:a16="http://schemas.microsoft.com/office/drawing/2014/main" id="{0F4AC2F1-B9D0-AF5C-0B26-BB9645073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421" y="0"/>
              <a:ext cx="1132205" cy="83185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40C9B3C-E9CE-256A-13E0-BED1A4679BAD}"/>
              </a:ext>
            </a:extLst>
          </p:cNvPr>
          <p:cNvSpPr txBox="1"/>
          <p:nvPr/>
        </p:nvSpPr>
        <p:spPr>
          <a:xfrm>
            <a:off x="560777" y="1421161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B1. </a:t>
            </a:r>
            <a:endParaRPr lang="en-GB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BA0BC7-19B0-5BE4-8F25-CEC708076BF9}"/>
              </a:ext>
            </a:extLst>
          </p:cNvPr>
          <p:cNvSpPr txBox="1"/>
          <p:nvPr/>
        </p:nvSpPr>
        <p:spPr>
          <a:xfrm>
            <a:off x="560777" y="377726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B2. </a:t>
            </a:r>
            <a:endParaRPr lang="en-GB" sz="2400" b="1" dirty="0"/>
          </a:p>
        </p:txBody>
      </p:sp>
      <p:grpSp>
        <p:nvGrpSpPr>
          <p:cNvPr id="18" name="Grupo 10">
            <a:extLst>
              <a:ext uri="{FF2B5EF4-FFF2-40B4-BE49-F238E27FC236}">
                <a16:creationId xmlns:a16="http://schemas.microsoft.com/office/drawing/2014/main" id="{8C47D460-507D-9A11-2964-B5B168729991}"/>
              </a:ext>
            </a:extLst>
          </p:cNvPr>
          <p:cNvGrpSpPr/>
          <p:nvPr/>
        </p:nvGrpSpPr>
        <p:grpSpPr>
          <a:xfrm>
            <a:off x="2447672" y="4150338"/>
            <a:ext cx="7296655" cy="1434859"/>
            <a:chOff x="0" y="0"/>
            <a:chExt cx="5881588" cy="1033581"/>
          </a:xfrm>
        </p:grpSpPr>
        <p:grpSp>
          <p:nvGrpSpPr>
            <p:cNvPr id="19" name="Grupo 6">
              <a:extLst>
                <a:ext uri="{FF2B5EF4-FFF2-40B4-BE49-F238E27FC236}">
                  <a16:creationId xmlns:a16="http://schemas.microsoft.com/office/drawing/2014/main" id="{416CB3B6-B553-9583-15B7-B8AE95F6CABD}"/>
                </a:ext>
              </a:extLst>
            </p:cNvPr>
            <p:cNvGrpSpPr/>
            <p:nvPr/>
          </p:nvGrpSpPr>
          <p:grpSpPr>
            <a:xfrm>
              <a:off x="1364776" y="0"/>
              <a:ext cx="3454400" cy="1024255"/>
              <a:chOff x="0" y="0"/>
              <a:chExt cx="3454400" cy="1024255"/>
            </a:xfrm>
          </p:grpSpPr>
          <p:pic>
            <p:nvPicPr>
              <p:cNvPr id="22" name="Imagen 1" descr="Diagrama&#10;&#10;Descripción generada automáticamente con confianza media">
                <a:extLst>
                  <a:ext uri="{FF2B5EF4-FFF2-40B4-BE49-F238E27FC236}">
                    <a16:creationId xmlns:a16="http://schemas.microsoft.com/office/drawing/2014/main" id="{CBE81EB4-0ABE-C498-0DFC-C35EFFB7D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454400" cy="1024255"/>
              </a:xfrm>
              <a:prstGeom prst="rect">
                <a:avLst/>
              </a:prstGeom>
            </p:spPr>
          </p:pic>
          <p:sp>
            <p:nvSpPr>
              <p:cNvPr id="23" name="Rectángulo 5">
                <a:extLst>
                  <a:ext uri="{FF2B5EF4-FFF2-40B4-BE49-F238E27FC236}">
                    <a16:creationId xmlns:a16="http://schemas.microsoft.com/office/drawing/2014/main" id="{6B0A34CB-691A-6DA5-D707-595903F889EF}"/>
                  </a:ext>
                </a:extLst>
              </p:cNvPr>
              <p:cNvSpPr/>
              <p:nvPr/>
            </p:nvSpPr>
            <p:spPr>
              <a:xfrm>
                <a:off x="102358" y="136478"/>
                <a:ext cx="272955" cy="1569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20" name="Imagen 1" descr="Gráfico, Forma&#10;&#10;Descripción generada automáticamente">
              <a:extLst>
                <a:ext uri="{FF2B5EF4-FFF2-40B4-BE49-F238E27FC236}">
                  <a16:creationId xmlns:a16="http://schemas.microsoft.com/office/drawing/2014/main" id="{440CA786-15F3-3F2C-BF1B-C6B751074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6006"/>
              <a:ext cx="1364615" cy="917575"/>
            </a:xfrm>
            <a:prstGeom prst="rect">
              <a:avLst/>
            </a:prstGeom>
          </p:spPr>
        </p:pic>
        <p:pic>
          <p:nvPicPr>
            <p:cNvPr id="21" name="Imagen 1" descr="Gráfico, Forma&#10;&#10;Descripción generada automáticamente">
              <a:extLst>
                <a:ext uri="{FF2B5EF4-FFF2-40B4-BE49-F238E27FC236}">
                  <a16:creationId xmlns:a16="http://schemas.microsoft.com/office/drawing/2014/main" id="{71EF4492-24B4-E319-75E1-5788916A4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603" y="150125"/>
              <a:ext cx="1022985" cy="875665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B667CA3-3BA3-B367-64B7-EA6240F9F7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6993" y="663834"/>
            <a:ext cx="4227607" cy="7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53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EME" id="{62FE8D48-82F7-6F40-9A0C-005B0D5D9DA0}" vid="{4434D1F4-BE85-184F-A32A-845201389C7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cb4974-6314-4a11-bf29-fe63a51c3409">
      <Terms xmlns="http://schemas.microsoft.com/office/infopath/2007/PartnerControls"/>
    </lcf76f155ced4ddcb4097134ff3c332f>
    <Who xmlns="a6cb4974-6314-4a11-bf29-fe63a51c3409">
      <UserInfo>
        <DisplayName/>
        <AccountId xsi:nil="true"/>
        <AccountType/>
      </UserInfo>
    </Who>
    <TaxCatchAll xmlns="068adfcc-989f-4250-83b2-66a8896b2cf9" xsi:nil="true"/>
    <_dlc_DocId xmlns="068adfcc-989f-4250-83b2-66a8896b2cf9">7KPHPMNVVYQX-1635158998-72372</_dlc_DocId>
    <_dlc_DocIdUrl xmlns="068adfcc-989f-4250-83b2-66a8896b2cf9">
      <Url>https://exelisisgre.sharepoint.com/sites/FileShares/_layouts/15/DocIdRedir.aspx?ID=7KPHPMNVVYQX-1635158998-72372</Url>
      <Description>7KPHPMNVVYQX-1635158998-72372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9974870E6236904A99BCA03D30336574" ma:contentTypeVersion="16" ma:contentTypeDescription="Δημιουργία νέου εγγράφου" ma:contentTypeScope="" ma:versionID="f78e3bf4326d5769fbd181aacbcea833">
  <xsd:schema xmlns:xsd="http://www.w3.org/2001/XMLSchema" xmlns:xs="http://www.w3.org/2001/XMLSchema" xmlns:p="http://schemas.microsoft.com/office/2006/metadata/properties" xmlns:ns2="068adfcc-989f-4250-83b2-66a8896b2cf9" xmlns:ns3="a6cb4974-6314-4a11-bf29-fe63a51c3409" targetNamespace="http://schemas.microsoft.com/office/2006/metadata/properties" ma:root="true" ma:fieldsID="5f7f5ae2f561bcf0052959050b1c30cf" ns2:_="" ns3:_="">
    <xsd:import namespace="068adfcc-989f-4250-83b2-66a8896b2cf9"/>
    <xsd:import namespace="a6cb4974-6314-4a11-bf29-fe63a51c34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Who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adfcc-989f-4250-83b2-66a8896b2c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Τιμή αναγνωριστικού εγγράφου" ma:description="Η τιμή του αναγνωριστικού εγγράφου που έχει αντιστοιχιστεί σε αυτό το στοιχείο." ma:indexed="true" ma:internalName="_dlc_DocId" ma:readOnly="true">
      <xsd:simpleType>
        <xsd:restriction base="dms:Text"/>
      </xsd:simpleType>
    </xsd:element>
    <xsd:element name="_dlc_DocIdUrl" ma:index="9" nillable="true" ma:displayName="Αναγνωριστικό εγγράφου" ma:description="Μόνιμη σύνδεση σε αυτό το έγγραφο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9f39752-00d5-4e30-be28-61c9d74d5f73}" ma:internalName="TaxCatchAll" ma:showField="CatchAllData" ma:web="068adfcc-989f-4250-83b2-66a8896b2c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b4974-6314-4a11-bf29-fe63a51c34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9328054b-ea7a-452d-aa3c-1953003f72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Who" ma:index="24" nillable="true" ma:displayName="Who" ma:format="Dropdown" ma:list="UserInfo" ma:SharePointGroup="0" ma:internalName="Wh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EF68843-448D-49F3-8BB6-F803ECE6D05B}">
  <ds:schemaRefs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a64f9520-3960-4c79-a87b-c1e45305a425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EC81A9A-F334-49D5-B699-A5DFAEF1BD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22CC8-350E-4915-A622-D2DE43BD65C4}"/>
</file>

<file path=customXml/itemProps4.xml><?xml version="1.0" encoding="utf-8"?>
<ds:datastoreItem xmlns:ds="http://schemas.openxmlformats.org/officeDocument/2006/customXml" ds:itemID="{6A84B903-03A7-4111-B0B8-C355F18E636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22702</TotalTime>
  <Words>677</Words>
  <Application>Microsoft Office PowerPoint</Application>
  <PresentationFormat>Widescreen</PresentationFormat>
  <Paragraphs>132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Cambria Math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Francisco Daniel Garcia Romero</cp:lastModifiedBy>
  <cp:revision>129</cp:revision>
  <dcterms:created xsi:type="dcterms:W3CDTF">2021-05-05T14:59:20Z</dcterms:created>
  <dcterms:modified xsi:type="dcterms:W3CDTF">2025-05-13T13:12:56Z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0x0101009974870E6236904A99BCA03D30336574</vt:lpwstr>
  </property>
  <property fmtid="{D5CDD505-2E9C-101B-9397-08002B2CF9AE}" pid="3" name="MediaServiceImageTags">
    <vt:lpwstr/>
  </property>
  <property fmtid="{D5CDD505-2E9C-101B-9397-08002B2CF9AE}" pid="4" name="_dlc_DocIdItemGuid">
    <vt:lpwstr>fc59d355-1790-44b5-8313-1fa4ba937cf1</vt:lpwstr>
  </property>
</Properties>
</file>