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7" r:id="rId6"/>
    <p:sldId id="291" r:id="rId7"/>
    <p:sldId id="868" r:id="rId8"/>
    <p:sldId id="866" r:id="rId9"/>
    <p:sldId id="869" r:id="rId10"/>
    <p:sldId id="1065" r:id="rId11"/>
    <p:sldId id="1066" r:id="rId12"/>
    <p:sldId id="1067" r:id="rId13"/>
    <p:sldId id="1068" r:id="rId14"/>
    <p:sldId id="867" r:id="rId15"/>
    <p:sldId id="1071" r:id="rId16"/>
    <p:sldId id="1063" r:id="rId17"/>
    <p:sldId id="1073" r:id="rId18"/>
    <p:sldId id="1074" r:id="rId19"/>
    <p:sldId id="1077" r:id="rId20"/>
    <p:sldId id="1075"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B"/>
    <a:srgbClr val="45454D"/>
    <a:srgbClr val="3E7A47"/>
    <a:srgbClr val="F8F8F8"/>
    <a:srgbClr val="FFFFFF"/>
    <a:srgbClr val="17758C"/>
    <a:srgbClr val="E8D837"/>
    <a:srgbClr val="F6C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08FA7-D3EF-42D6-8F0D-C762D7A23B97}" v="1" dt="2025-05-30T07:53:22.98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86065" autoAdjust="0"/>
  </p:normalViewPr>
  <p:slideViewPr>
    <p:cSldViewPr snapToGrid="0" showGuides="1">
      <p:cViewPr varScale="1">
        <p:scale>
          <a:sx n="60" d="100"/>
          <a:sy n="60" d="100"/>
        </p:scale>
        <p:origin x="796" y="56"/>
      </p:cViewPr>
      <p:guideLst>
        <p:guide orient="horz" pos="2160"/>
        <p:guide pos="3840"/>
      </p:guideLst>
    </p:cSldViewPr>
  </p:slideViewPr>
  <p:notesTextViewPr>
    <p:cViewPr>
      <p:scale>
        <a:sx n="1" d="1"/>
        <a:sy n="1" d="1"/>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i Lina Koutsogianni" userId="5b4f927b-cf4b-43ef-96b9-b0f5b2d0d70d" providerId="ADAL" clId="{ABDF61A2-2646-48F8-B096-27AF5C5D3961}"/>
    <pc:docChg chg="undo custSel addSld delSld modSld sldOrd">
      <pc:chgData name="Zoi Lina Koutsogianni" userId="5b4f927b-cf4b-43ef-96b9-b0f5b2d0d70d" providerId="ADAL" clId="{ABDF61A2-2646-48F8-B096-27AF5C5D3961}" dt="2025-04-23T22:17:56.035" v="1220" actId="20577"/>
      <pc:docMkLst>
        <pc:docMk/>
      </pc:docMkLst>
      <pc:sldChg chg="delSp modSp add del mod">
        <pc:chgData name="Zoi Lina Koutsogianni" userId="5b4f927b-cf4b-43ef-96b9-b0f5b2d0d70d" providerId="ADAL" clId="{ABDF61A2-2646-48F8-B096-27AF5C5D3961}" dt="2025-04-21T23:47:00.252" v="964" actId="47"/>
        <pc:sldMkLst>
          <pc:docMk/>
          <pc:sldMk cId="2903388614" sldId="256"/>
        </pc:sldMkLst>
      </pc:sldChg>
      <pc:sldChg chg="modSp mod">
        <pc:chgData name="Zoi Lina Koutsogianni" userId="5b4f927b-cf4b-43ef-96b9-b0f5b2d0d70d" providerId="ADAL" clId="{ABDF61A2-2646-48F8-B096-27AF5C5D3961}" dt="2025-04-23T13:04:32.489" v="1097" actId="1076"/>
        <pc:sldMkLst>
          <pc:docMk/>
          <pc:sldMk cId="3332337895" sldId="257"/>
        </pc:sldMkLst>
        <pc:spChg chg="mod">
          <ac:chgData name="Zoi Lina Koutsogianni" userId="5b4f927b-cf4b-43ef-96b9-b0f5b2d0d70d" providerId="ADAL" clId="{ABDF61A2-2646-48F8-B096-27AF5C5D3961}" dt="2025-04-23T13:04:32.489" v="1097" actId="1076"/>
          <ac:spMkLst>
            <pc:docMk/>
            <pc:sldMk cId="3332337895" sldId="257"/>
            <ac:spMk id="9" creationId="{D7F81884-EABE-4749-9E53-9E084BCD99D0}"/>
          </ac:spMkLst>
        </pc:spChg>
      </pc:sldChg>
      <pc:sldChg chg="add del">
        <pc:chgData name="Zoi Lina Koutsogianni" userId="5b4f927b-cf4b-43ef-96b9-b0f5b2d0d70d" providerId="ADAL" clId="{ABDF61A2-2646-48F8-B096-27AF5C5D3961}" dt="2025-04-21T23:47:02.502" v="965" actId="47"/>
        <pc:sldMkLst>
          <pc:docMk/>
          <pc:sldMk cId="2137862253" sldId="258"/>
        </pc:sldMkLst>
      </pc:sldChg>
      <pc:sldChg chg="modSp mod modNotesTx">
        <pc:chgData name="Zoi Lina Koutsogianni" userId="5b4f927b-cf4b-43ef-96b9-b0f5b2d0d70d" providerId="ADAL" clId="{ABDF61A2-2646-48F8-B096-27AF5C5D3961}" dt="2025-04-23T15:35:36.795" v="1163" actId="20577"/>
        <pc:sldMkLst>
          <pc:docMk/>
          <pc:sldMk cId="1366176106" sldId="291"/>
        </pc:sldMkLst>
        <pc:spChg chg="mod">
          <ac:chgData name="Zoi Lina Koutsogianni" userId="5b4f927b-cf4b-43ef-96b9-b0f5b2d0d70d" providerId="ADAL" clId="{ABDF61A2-2646-48F8-B096-27AF5C5D3961}" dt="2025-04-21T23:14:17.803" v="531" actId="1076"/>
          <ac:spMkLst>
            <pc:docMk/>
            <pc:sldMk cId="1366176106" sldId="291"/>
            <ac:spMk id="4" creationId="{5D88C038-B841-DE93-4524-2BBD052EDF82}"/>
          </ac:spMkLst>
        </pc:spChg>
      </pc:sldChg>
      <pc:sldChg chg="modSp mod">
        <pc:chgData name="Zoi Lina Koutsogianni" userId="5b4f927b-cf4b-43ef-96b9-b0f5b2d0d70d" providerId="ADAL" clId="{ABDF61A2-2646-48F8-B096-27AF5C5D3961}" dt="2025-04-21T23:14:27.118" v="533" actId="6549"/>
        <pc:sldMkLst>
          <pc:docMk/>
          <pc:sldMk cId="2289489284" sldId="866"/>
        </pc:sldMkLst>
        <pc:spChg chg="mod">
          <ac:chgData name="Zoi Lina Koutsogianni" userId="5b4f927b-cf4b-43ef-96b9-b0f5b2d0d70d" providerId="ADAL" clId="{ABDF61A2-2646-48F8-B096-27AF5C5D3961}" dt="2025-04-21T23:14:27.118" v="533" actId="6549"/>
          <ac:spMkLst>
            <pc:docMk/>
            <pc:sldMk cId="2289489284" sldId="866"/>
            <ac:spMk id="7" creationId="{CCD1CD01-D5AF-6409-EF2E-8A2330505D23}"/>
          </ac:spMkLst>
        </pc:spChg>
      </pc:sldChg>
      <pc:sldChg chg="modSp mod">
        <pc:chgData name="Zoi Lina Koutsogianni" userId="5b4f927b-cf4b-43ef-96b9-b0f5b2d0d70d" providerId="ADAL" clId="{ABDF61A2-2646-48F8-B096-27AF5C5D3961}" dt="2025-04-23T15:22:08.143" v="1120" actId="20577"/>
        <pc:sldMkLst>
          <pc:docMk/>
          <pc:sldMk cId="3423075512" sldId="867"/>
        </pc:sldMkLst>
        <pc:spChg chg="mod">
          <ac:chgData name="Zoi Lina Koutsogianni" userId="5b4f927b-cf4b-43ef-96b9-b0f5b2d0d70d" providerId="ADAL" clId="{ABDF61A2-2646-48F8-B096-27AF5C5D3961}" dt="2025-04-23T15:22:08.143" v="1120" actId="20577"/>
          <ac:spMkLst>
            <pc:docMk/>
            <pc:sldMk cId="3423075512" sldId="867"/>
            <ac:spMk id="18" creationId="{CC36DDC0-2D49-49AD-940F-3DA7EF516552}"/>
          </ac:spMkLst>
        </pc:spChg>
      </pc:sldChg>
      <pc:sldChg chg="modSp mod">
        <pc:chgData name="Zoi Lina Koutsogianni" userId="5b4f927b-cf4b-43ef-96b9-b0f5b2d0d70d" providerId="ADAL" clId="{ABDF61A2-2646-48F8-B096-27AF5C5D3961}" dt="2025-04-21T23:14:22.632" v="532" actId="6549"/>
        <pc:sldMkLst>
          <pc:docMk/>
          <pc:sldMk cId="87246472" sldId="868"/>
        </pc:sldMkLst>
        <pc:spChg chg="mod">
          <ac:chgData name="Zoi Lina Koutsogianni" userId="5b4f927b-cf4b-43ef-96b9-b0f5b2d0d70d" providerId="ADAL" clId="{ABDF61A2-2646-48F8-B096-27AF5C5D3961}" dt="2025-04-21T23:14:22.632" v="532" actId="6549"/>
          <ac:spMkLst>
            <pc:docMk/>
            <pc:sldMk cId="87246472" sldId="868"/>
            <ac:spMk id="5" creationId="{8CE94432-C5DA-F198-AE39-B257B6E9A30F}"/>
          </ac:spMkLst>
        </pc:spChg>
      </pc:sldChg>
      <pc:sldChg chg="modSp mod">
        <pc:chgData name="Zoi Lina Koutsogianni" userId="5b4f927b-cf4b-43ef-96b9-b0f5b2d0d70d" providerId="ADAL" clId="{ABDF61A2-2646-48F8-B096-27AF5C5D3961}" dt="2025-04-21T23:14:32.829" v="534" actId="6549"/>
        <pc:sldMkLst>
          <pc:docMk/>
          <pc:sldMk cId="1494716889" sldId="869"/>
        </pc:sldMkLst>
        <pc:spChg chg="mod">
          <ac:chgData name="Zoi Lina Koutsogianni" userId="5b4f927b-cf4b-43ef-96b9-b0f5b2d0d70d" providerId="ADAL" clId="{ABDF61A2-2646-48F8-B096-27AF5C5D3961}" dt="2025-04-21T23:14:32.829" v="534" actId="6549"/>
          <ac:spMkLst>
            <pc:docMk/>
            <pc:sldMk cId="1494716889" sldId="869"/>
            <ac:spMk id="4" creationId="{57ADF9EA-07BF-5063-6B6F-CE6C5D8C46FD}"/>
          </ac:spMkLst>
        </pc:spChg>
      </pc:sldChg>
      <pc:sldChg chg="addSp delSp modSp mod">
        <pc:chgData name="Zoi Lina Koutsogianni" userId="5b4f927b-cf4b-43ef-96b9-b0f5b2d0d70d" providerId="ADAL" clId="{ABDF61A2-2646-48F8-B096-27AF5C5D3961}" dt="2025-04-23T15:25:20.294" v="1141" actId="1076"/>
        <pc:sldMkLst>
          <pc:docMk/>
          <pc:sldMk cId="3070041319" sldId="1063"/>
        </pc:sldMkLst>
        <pc:spChg chg="mod">
          <ac:chgData name="Zoi Lina Koutsogianni" userId="5b4f927b-cf4b-43ef-96b9-b0f5b2d0d70d" providerId="ADAL" clId="{ABDF61A2-2646-48F8-B096-27AF5C5D3961}" dt="2025-04-21T22:42:47.881" v="33" actId="1076"/>
          <ac:spMkLst>
            <pc:docMk/>
            <pc:sldMk cId="3070041319" sldId="1063"/>
            <ac:spMk id="2" creationId="{FB8A8346-0840-B743-6117-DCCBC7EC03F2}"/>
          </ac:spMkLst>
        </pc:spChg>
        <pc:spChg chg="add mod">
          <ac:chgData name="Zoi Lina Koutsogianni" userId="5b4f927b-cf4b-43ef-96b9-b0f5b2d0d70d" providerId="ADAL" clId="{ABDF61A2-2646-48F8-B096-27AF5C5D3961}" dt="2025-04-21T22:42:53.354" v="34" actId="1076"/>
          <ac:spMkLst>
            <pc:docMk/>
            <pc:sldMk cId="3070041319" sldId="1063"/>
            <ac:spMk id="5" creationId="{B7F9C666-7D90-0067-7F98-0419848C982B}"/>
          </ac:spMkLst>
        </pc:spChg>
        <pc:spChg chg="add mod">
          <ac:chgData name="Zoi Lina Koutsogianni" userId="5b4f927b-cf4b-43ef-96b9-b0f5b2d0d70d" providerId="ADAL" clId="{ABDF61A2-2646-48F8-B096-27AF5C5D3961}" dt="2025-04-21T22:42:53.354" v="34" actId="1076"/>
          <ac:spMkLst>
            <pc:docMk/>
            <pc:sldMk cId="3070041319" sldId="1063"/>
            <ac:spMk id="8" creationId="{95275743-3925-E2F6-458D-84E17BE570D7}"/>
          </ac:spMkLst>
        </pc:spChg>
        <pc:spChg chg="add mod">
          <ac:chgData name="Zoi Lina Koutsogianni" userId="5b4f927b-cf4b-43ef-96b9-b0f5b2d0d70d" providerId="ADAL" clId="{ABDF61A2-2646-48F8-B096-27AF5C5D3961}" dt="2025-04-21T22:42:53.354" v="34" actId="1076"/>
          <ac:spMkLst>
            <pc:docMk/>
            <pc:sldMk cId="3070041319" sldId="1063"/>
            <ac:spMk id="9" creationId="{0514954C-24B3-2622-956A-271B17A973F3}"/>
          </ac:spMkLst>
        </pc:spChg>
        <pc:spChg chg="add mod">
          <ac:chgData name="Zoi Lina Koutsogianni" userId="5b4f927b-cf4b-43ef-96b9-b0f5b2d0d70d" providerId="ADAL" clId="{ABDF61A2-2646-48F8-B096-27AF5C5D3961}" dt="2025-04-21T22:42:53.354" v="34" actId="1076"/>
          <ac:spMkLst>
            <pc:docMk/>
            <pc:sldMk cId="3070041319" sldId="1063"/>
            <ac:spMk id="10" creationId="{B82AFF99-03B5-D93C-402F-69FEB7982D7E}"/>
          </ac:spMkLst>
        </pc:spChg>
        <pc:spChg chg="add mod">
          <ac:chgData name="Zoi Lina Koutsogianni" userId="5b4f927b-cf4b-43ef-96b9-b0f5b2d0d70d" providerId="ADAL" clId="{ABDF61A2-2646-48F8-B096-27AF5C5D3961}" dt="2025-04-21T22:42:53.354" v="34" actId="1076"/>
          <ac:spMkLst>
            <pc:docMk/>
            <pc:sldMk cId="3070041319" sldId="1063"/>
            <ac:spMk id="12" creationId="{BC7B7108-AEFD-748F-8922-C03A0B000C35}"/>
          </ac:spMkLst>
        </pc:spChg>
        <pc:spChg chg="add mod">
          <ac:chgData name="Zoi Lina Koutsogianni" userId="5b4f927b-cf4b-43ef-96b9-b0f5b2d0d70d" providerId="ADAL" clId="{ABDF61A2-2646-48F8-B096-27AF5C5D3961}" dt="2025-04-21T22:42:53.354" v="34" actId="1076"/>
          <ac:spMkLst>
            <pc:docMk/>
            <pc:sldMk cId="3070041319" sldId="1063"/>
            <ac:spMk id="13" creationId="{B9C9FD7B-3FF7-BA88-C25B-4DA6DFB73EEC}"/>
          </ac:spMkLst>
        </pc:spChg>
        <pc:spChg chg="add mod">
          <ac:chgData name="Zoi Lina Koutsogianni" userId="5b4f927b-cf4b-43ef-96b9-b0f5b2d0d70d" providerId="ADAL" clId="{ABDF61A2-2646-48F8-B096-27AF5C5D3961}" dt="2025-04-21T22:42:53.354" v="34" actId="1076"/>
          <ac:spMkLst>
            <pc:docMk/>
            <pc:sldMk cId="3070041319" sldId="1063"/>
            <ac:spMk id="14" creationId="{B4744F79-DF2B-82E3-9D8E-F4D2DA270829}"/>
          </ac:spMkLst>
        </pc:spChg>
        <pc:picChg chg="add mod">
          <ac:chgData name="Zoi Lina Koutsogianni" userId="5b4f927b-cf4b-43ef-96b9-b0f5b2d0d70d" providerId="ADAL" clId="{ABDF61A2-2646-48F8-B096-27AF5C5D3961}" dt="2025-04-21T22:42:53.354" v="34" actId="1076"/>
          <ac:picMkLst>
            <pc:docMk/>
            <pc:sldMk cId="3070041319" sldId="1063"/>
            <ac:picMk id="6" creationId="{7B98FCE5-A0F6-41B8-C201-4510B63723D7}"/>
          </ac:picMkLst>
        </pc:picChg>
        <pc:picChg chg="add mod">
          <ac:chgData name="Zoi Lina Koutsogianni" userId="5b4f927b-cf4b-43ef-96b9-b0f5b2d0d70d" providerId="ADAL" clId="{ABDF61A2-2646-48F8-B096-27AF5C5D3961}" dt="2025-04-21T22:42:53.354" v="34" actId="1076"/>
          <ac:picMkLst>
            <pc:docMk/>
            <pc:sldMk cId="3070041319" sldId="1063"/>
            <ac:picMk id="7" creationId="{2F482866-39A8-B965-BAEA-A18D7C06593E}"/>
          </ac:picMkLst>
        </pc:picChg>
        <pc:picChg chg="add mod">
          <ac:chgData name="Zoi Lina Koutsogianni" userId="5b4f927b-cf4b-43ef-96b9-b0f5b2d0d70d" providerId="ADAL" clId="{ABDF61A2-2646-48F8-B096-27AF5C5D3961}" dt="2025-04-21T22:42:53.354" v="34" actId="1076"/>
          <ac:picMkLst>
            <pc:docMk/>
            <pc:sldMk cId="3070041319" sldId="1063"/>
            <ac:picMk id="15" creationId="{1AE46E11-7F36-D364-C4C5-C72A5AF85770}"/>
          </ac:picMkLst>
        </pc:picChg>
        <pc:picChg chg="add mod">
          <ac:chgData name="Zoi Lina Koutsogianni" userId="5b4f927b-cf4b-43ef-96b9-b0f5b2d0d70d" providerId="ADAL" clId="{ABDF61A2-2646-48F8-B096-27AF5C5D3961}" dt="2025-04-21T22:42:54.796" v="35" actId="1076"/>
          <ac:picMkLst>
            <pc:docMk/>
            <pc:sldMk cId="3070041319" sldId="1063"/>
            <ac:picMk id="44" creationId="{D764C6EA-8275-6DED-17C3-A922F8B1D535}"/>
          </ac:picMkLst>
        </pc:picChg>
        <pc:cxnChg chg="add mod">
          <ac:chgData name="Zoi Lina Koutsogianni" userId="5b4f927b-cf4b-43ef-96b9-b0f5b2d0d70d" providerId="ADAL" clId="{ABDF61A2-2646-48F8-B096-27AF5C5D3961}" dt="2025-04-21T22:39:13.513" v="1" actId="1076"/>
          <ac:cxnSpMkLst>
            <pc:docMk/>
            <pc:sldMk cId="3070041319" sldId="1063"/>
            <ac:cxnSpMk id="11" creationId="{92D744DD-E14B-A9C4-78B1-F4F7EA29B8C6}"/>
          </ac:cxnSpMkLst>
        </pc:cxnChg>
      </pc:sldChg>
      <pc:sldChg chg="addSp delSp modSp del mod">
        <pc:chgData name="Zoi Lina Koutsogianni" userId="5b4f927b-cf4b-43ef-96b9-b0f5b2d0d70d" providerId="ADAL" clId="{ABDF61A2-2646-48F8-B096-27AF5C5D3961}" dt="2025-04-21T23:20:50.585" v="602" actId="47"/>
        <pc:sldMkLst>
          <pc:docMk/>
          <pc:sldMk cId="1027522267" sldId="1064"/>
        </pc:sldMkLst>
      </pc:sldChg>
      <pc:sldChg chg="modSp mod">
        <pc:chgData name="Zoi Lina Koutsogianni" userId="5b4f927b-cf4b-43ef-96b9-b0f5b2d0d70d" providerId="ADAL" clId="{ABDF61A2-2646-48F8-B096-27AF5C5D3961}" dt="2025-04-23T15:41:24.022" v="1167" actId="5793"/>
        <pc:sldMkLst>
          <pc:docMk/>
          <pc:sldMk cId="2318671329" sldId="1065"/>
        </pc:sldMkLst>
        <pc:spChg chg="mod">
          <ac:chgData name="Zoi Lina Koutsogianni" userId="5b4f927b-cf4b-43ef-96b9-b0f5b2d0d70d" providerId="ADAL" clId="{ABDF61A2-2646-48F8-B096-27AF5C5D3961}" dt="2025-04-21T23:14:38.779" v="535" actId="6549"/>
          <ac:spMkLst>
            <pc:docMk/>
            <pc:sldMk cId="2318671329" sldId="1065"/>
            <ac:spMk id="5" creationId="{8EAB0D12-F426-CE6E-B718-4A976B10695A}"/>
          </ac:spMkLst>
        </pc:spChg>
        <pc:spChg chg="mod">
          <ac:chgData name="Zoi Lina Koutsogianni" userId="5b4f927b-cf4b-43ef-96b9-b0f5b2d0d70d" providerId="ADAL" clId="{ABDF61A2-2646-48F8-B096-27AF5C5D3961}" dt="2025-04-23T15:41:24.022" v="1167" actId="5793"/>
          <ac:spMkLst>
            <pc:docMk/>
            <pc:sldMk cId="2318671329" sldId="1065"/>
            <ac:spMk id="6" creationId="{DB16DC45-9C3A-34BC-5324-9944A9126783}"/>
          </ac:spMkLst>
        </pc:spChg>
      </pc:sldChg>
      <pc:sldChg chg="modSp mod">
        <pc:chgData name="Zoi Lina Koutsogianni" userId="5b4f927b-cf4b-43ef-96b9-b0f5b2d0d70d" providerId="ADAL" clId="{ABDF61A2-2646-48F8-B096-27AF5C5D3961}" dt="2025-04-21T23:14:44.448" v="536" actId="6549"/>
        <pc:sldMkLst>
          <pc:docMk/>
          <pc:sldMk cId="2411640849" sldId="1066"/>
        </pc:sldMkLst>
        <pc:spChg chg="mod">
          <ac:chgData name="Zoi Lina Koutsogianni" userId="5b4f927b-cf4b-43ef-96b9-b0f5b2d0d70d" providerId="ADAL" clId="{ABDF61A2-2646-48F8-B096-27AF5C5D3961}" dt="2025-04-21T23:14:44.448" v="536" actId="6549"/>
          <ac:spMkLst>
            <pc:docMk/>
            <pc:sldMk cId="2411640849" sldId="1066"/>
            <ac:spMk id="4" creationId="{BD4A8BBE-A74C-354C-C518-377ACB962E81}"/>
          </ac:spMkLst>
        </pc:spChg>
      </pc:sldChg>
      <pc:sldChg chg="modSp mod">
        <pc:chgData name="Zoi Lina Koutsogianni" userId="5b4f927b-cf4b-43ef-96b9-b0f5b2d0d70d" providerId="ADAL" clId="{ABDF61A2-2646-48F8-B096-27AF5C5D3961}" dt="2025-04-21T23:14:51.135" v="537" actId="6549"/>
        <pc:sldMkLst>
          <pc:docMk/>
          <pc:sldMk cId="1463666947" sldId="1067"/>
        </pc:sldMkLst>
        <pc:spChg chg="mod">
          <ac:chgData name="Zoi Lina Koutsogianni" userId="5b4f927b-cf4b-43ef-96b9-b0f5b2d0d70d" providerId="ADAL" clId="{ABDF61A2-2646-48F8-B096-27AF5C5D3961}" dt="2025-04-21T23:14:51.135" v="537" actId="6549"/>
          <ac:spMkLst>
            <pc:docMk/>
            <pc:sldMk cId="1463666947" sldId="1067"/>
            <ac:spMk id="4" creationId="{C8D74BA0-07FC-54DB-2A4B-061E072D97DB}"/>
          </ac:spMkLst>
        </pc:spChg>
      </pc:sldChg>
      <pc:sldChg chg="modSp mod">
        <pc:chgData name="Zoi Lina Koutsogianni" userId="5b4f927b-cf4b-43ef-96b9-b0f5b2d0d70d" providerId="ADAL" clId="{ABDF61A2-2646-48F8-B096-27AF5C5D3961}" dt="2025-04-21T23:15:02.730" v="539" actId="6549"/>
        <pc:sldMkLst>
          <pc:docMk/>
          <pc:sldMk cId="692613344" sldId="1068"/>
        </pc:sldMkLst>
        <pc:spChg chg="mod">
          <ac:chgData name="Zoi Lina Koutsogianni" userId="5b4f927b-cf4b-43ef-96b9-b0f5b2d0d70d" providerId="ADAL" clId="{ABDF61A2-2646-48F8-B096-27AF5C5D3961}" dt="2025-04-21T23:15:02.730" v="539" actId="6549"/>
          <ac:spMkLst>
            <pc:docMk/>
            <pc:sldMk cId="692613344" sldId="1068"/>
            <ac:spMk id="4" creationId="{2C35885C-3827-069E-75DF-F8364330AB8A}"/>
          </ac:spMkLst>
        </pc:spChg>
      </pc:sldChg>
      <pc:sldChg chg="modSp del mod">
        <pc:chgData name="Zoi Lina Koutsogianni" userId="5b4f927b-cf4b-43ef-96b9-b0f5b2d0d70d" providerId="ADAL" clId="{ABDF61A2-2646-48F8-B096-27AF5C5D3961}" dt="2025-04-23T15:50:47.864" v="1183" actId="47"/>
        <pc:sldMkLst>
          <pc:docMk/>
          <pc:sldMk cId="1681025792" sldId="1069"/>
        </pc:sldMkLst>
      </pc:sldChg>
      <pc:sldChg chg="modSp mod">
        <pc:chgData name="Zoi Lina Koutsogianni" userId="5b4f927b-cf4b-43ef-96b9-b0f5b2d0d70d" providerId="ADAL" clId="{ABDF61A2-2646-48F8-B096-27AF5C5D3961}" dt="2025-04-23T15:45:04.627" v="1171" actId="1076"/>
        <pc:sldMkLst>
          <pc:docMk/>
          <pc:sldMk cId="2816892839" sldId="1071"/>
        </pc:sldMkLst>
        <pc:graphicFrameChg chg="mod">
          <ac:chgData name="Zoi Lina Koutsogianni" userId="5b4f927b-cf4b-43ef-96b9-b0f5b2d0d70d" providerId="ADAL" clId="{ABDF61A2-2646-48F8-B096-27AF5C5D3961}" dt="2025-04-23T15:45:00.028" v="1169" actId="1076"/>
          <ac:graphicFrameMkLst>
            <pc:docMk/>
            <pc:sldMk cId="2816892839" sldId="1071"/>
            <ac:graphicFrameMk id="7" creationId="{080D5FD0-BC75-F12A-196A-9C0D3F66E4D0}"/>
          </ac:graphicFrameMkLst>
        </pc:graphicFrameChg>
        <pc:picChg chg="mod">
          <ac:chgData name="Zoi Lina Koutsogianni" userId="5b4f927b-cf4b-43ef-96b9-b0f5b2d0d70d" providerId="ADAL" clId="{ABDF61A2-2646-48F8-B096-27AF5C5D3961}" dt="2025-04-23T15:45:04.627" v="1171" actId="1076"/>
          <ac:picMkLst>
            <pc:docMk/>
            <pc:sldMk cId="2816892839" sldId="1071"/>
            <ac:picMk id="12" creationId="{5E70FCCB-9090-CC42-070B-5E8CB5A12429}"/>
          </ac:picMkLst>
        </pc:picChg>
      </pc:sldChg>
      <pc:sldChg chg="addSp delSp modSp mod">
        <pc:chgData name="Zoi Lina Koutsogianni" userId="5b4f927b-cf4b-43ef-96b9-b0f5b2d0d70d" providerId="ADAL" clId="{ABDF61A2-2646-48F8-B096-27AF5C5D3961}" dt="2025-04-21T22:47:00.886" v="60" actId="1076"/>
        <pc:sldMkLst>
          <pc:docMk/>
          <pc:sldMk cId="3938866593" sldId="1072"/>
        </pc:sldMkLst>
      </pc:sldChg>
      <pc:sldChg chg="addSp delSp modSp mod">
        <pc:chgData name="Zoi Lina Koutsogianni" userId="5b4f927b-cf4b-43ef-96b9-b0f5b2d0d70d" providerId="ADAL" clId="{ABDF61A2-2646-48F8-B096-27AF5C5D3961}" dt="2025-04-21T23:15:19.630" v="547" actId="1037"/>
        <pc:sldMkLst>
          <pc:docMk/>
          <pc:sldMk cId="149286315" sldId="1073"/>
        </pc:sldMkLst>
        <pc:spChg chg="add mod">
          <ac:chgData name="Zoi Lina Koutsogianni" userId="5b4f927b-cf4b-43ef-96b9-b0f5b2d0d70d" providerId="ADAL" clId="{ABDF61A2-2646-48F8-B096-27AF5C5D3961}" dt="2025-04-21T22:55:05.342" v="115" actId="1076"/>
          <ac:spMkLst>
            <pc:docMk/>
            <pc:sldMk cId="149286315" sldId="1073"/>
            <ac:spMk id="8" creationId="{7D8EF845-3B47-6B13-9FA3-C67C38DCC622}"/>
          </ac:spMkLst>
        </pc:spChg>
        <pc:spChg chg="add mod">
          <ac:chgData name="Zoi Lina Koutsogianni" userId="5b4f927b-cf4b-43ef-96b9-b0f5b2d0d70d" providerId="ADAL" clId="{ABDF61A2-2646-48F8-B096-27AF5C5D3961}" dt="2025-04-21T22:55:57.583" v="181" actId="1036"/>
          <ac:spMkLst>
            <pc:docMk/>
            <pc:sldMk cId="149286315" sldId="1073"/>
            <ac:spMk id="11" creationId="{3C331C01-CC2A-D968-0381-5CDD17318800}"/>
          </ac:spMkLst>
        </pc:spChg>
        <pc:spChg chg="add mod">
          <ac:chgData name="Zoi Lina Koutsogianni" userId="5b4f927b-cf4b-43ef-96b9-b0f5b2d0d70d" providerId="ADAL" clId="{ABDF61A2-2646-48F8-B096-27AF5C5D3961}" dt="2025-04-21T22:59:00.603" v="272" actId="1076"/>
          <ac:spMkLst>
            <pc:docMk/>
            <pc:sldMk cId="149286315" sldId="1073"/>
            <ac:spMk id="14" creationId="{48F2AEBB-398C-5F6B-B8BD-F97C321E1E12}"/>
          </ac:spMkLst>
        </pc:spChg>
        <pc:spChg chg="add mod">
          <ac:chgData name="Zoi Lina Koutsogianni" userId="5b4f927b-cf4b-43ef-96b9-b0f5b2d0d70d" providerId="ADAL" clId="{ABDF61A2-2646-48F8-B096-27AF5C5D3961}" dt="2025-04-21T22:57:41.883" v="219" actId="1076"/>
          <ac:spMkLst>
            <pc:docMk/>
            <pc:sldMk cId="149286315" sldId="1073"/>
            <ac:spMk id="15" creationId="{750C5880-7829-9489-626C-F5164EEA1886}"/>
          </ac:spMkLst>
        </pc:spChg>
        <pc:spChg chg="add mod">
          <ac:chgData name="Zoi Lina Koutsogianni" userId="5b4f927b-cf4b-43ef-96b9-b0f5b2d0d70d" providerId="ADAL" clId="{ABDF61A2-2646-48F8-B096-27AF5C5D3961}" dt="2025-04-21T22:59:12.831" v="277" actId="20577"/>
          <ac:spMkLst>
            <pc:docMk/>
            <pc:sldMk cId="149286315" sldId="1073"/>
            <ac:spMk id="16" creationId="{D4D0D94C-CFDD-511D-14C5-1B6B0E28146E}"/>
          </ac:spMkLst>
        </pc:spChg>
        <pc:spChg chg="add mod">
          <ac:chgData name="Zoi Lina Koutsogianni" userId="5b4f927b-cf4b-43ef-96b9-b0f5b2d0d70d" providerId="ADAL" clId="{ABDF61A2-2646-48F8-B096-27AF5C5D3961}" dt="2025-04-21T22:59:24.929" v="282" actId="1076"/>
          <ac:spMkLst>
            <pc:docMk/>
            <pc:sldMk cId="149286315" sldId="1073"/>
            <ac:spMk id="17" creationId="{6DBDB860-CA9D-015F-34DA-391F06602D9B}"/>
          </ac:spMkLst>
        </pc:spChg>
        <pc:spChg chg="add mod">
          <ac:chgData name="Zoi Lina Koutsogianni" userId="5b4f927b-cf4b-43ef-96b9-b0f5b2d0d70d" providerId="ADAL" clId="{ABDF61A2-2646-48F8-B096-27AF5C5D3961}" dt="2025-04-21T23:05:55.290" v="456" actId="1038"/>
          <ac:spMkLst>
            <pc:docMk/>
            <pc:sldMk cId="149286315" sldId="1073"/>
            <ac:spMk id="28" creationId="{22C7144C-7162-19FA-C9FF-9E33E8B8015F}"/>
          </ac:spMkLst>
        </pc:spChg>
        <pc:spChg chg="add mod">
          <ac:chgData name="Zoi Lina Koutsogianni" userId="5b4f927b-cf4b-43ef-96b9-b0f5b2d0d70d" providerId="ADAL" clId="{ABDF61A2-2646-48F8-B096-27AF5C5D3961}" dt="2025-04-21T23:05:05.710" v="429" actId="1038"/>
          <ac:spMkLst>
            <pc:docMk/>
            <pc:sldMk cId="149286315" sldId="1073"/>
            <ac:spMk id="29" creationId="{E661E0EF-523B-153F-A55A-3BD3CF4D4BAA}"/>
          </ac:spMkLst>
        </pc:spChg>
        <pc:spChg chg="add mod">
          <ac:chgData name="Zoi Lina Koutsogianni" userId="5b4f927b-cf4b-43ef-96b9-b0f5b2d0d70d" providerId="ADAL" clId="{ABDF61A2-2646-48F8-B096-27AF5C5D3961}" dt="2025-04-21T23:03:12.978" v="374"/>
          <ac:spMkLst>
            <pc:docMk/>
            <pc:sldMk cId="149286315" sldId="1073"/>
            <ac:spMk id="30" creationId="{54EB9530-AAD7-5525-4F26-6AA10FCB8EBF}"/>
          </ac:spMkLst>
        </pc:spChg>
        <pc:spChg chg="add mod">
          <ac:chgData name="Zoi Lina Koutsogianni" userId="5b4f927b-cf4b-43ef-96b9-b0f5b2d0d70d" providerId="ADAL" clId="{ABDF61A2-2646-48F8-B096-27AF5C5D3961}" dt="2025-04-21T23:06:06.268" v="459" actId="1076"/>
          <ac:spMkLst>
            <pc:docMk/>
            <pc:sldMk cId="149286315" sldId="1073"/>
            <ac:spMk id="31" creationId="{DDCEF07D-0F8D-99A8-D278-F51F16E81CD4}"/>
          </ac:spMkLst>
        </pc:spChg>
        <pc:spChg chg="add mod">
          <ac:chgData name="Zoi Lina Koutsogianni" userId="5b4f927b-cf4b-43ef-96b9-b0f5b2d0d70d" providerId="ADAL" clId="{ABDF61A2-2646-48F8-B096-27AF5C5D3961}" dt="2025-04-21T23:04:54.164" v="405" actId="20577"/>
          <ac:spMkLst>
            <pc:docMk/>
            <pc:sldMk cId="149286315" sldId="1073"/>
            <ac:spMk id="34" creationId="{D2A02893-46BA-7D75-ECCC-981EF1563E9D}"/>
          </ac:spMkLst>
        </pc:spChg>
        <pc:spChg chg="add mod">
          <ac:chgData name="Zoi Lina Koutsogianni" userId="5b4f927b-cf4b-43ef-96b9-b0f5b2d0d70d" providerId="ADAL" clId="{ABDF61A2-2646-48F8-B096-27AF5C5D3961}" dt="2025-04-21T23:08:31.533" v="486" actId="1076"/>
          <ac:spMkLst>
            <pc:docMk/>
            <pc:sldMk cId="149286315" sldId="1073"/>
            <ac:spMk id="41" creationId="{E4EF19FF-5795-03C4-F8C3-E16EB1B7D7D7}"/>
          </ac:spMkLst>
        </pc:spChg>
        <pc:spChg chg="add mod">
          <ac:chgData name="Zoi Lina Koutsogianni" userId="5b4f927b-cf4b-43ef-96b9-b0f5b2d0d70d" providerId="ADAL" clId="{ABDF61A2-2646-48F8-B096-27AF5C5D3961}" dt="2025-04-21T23:09:33.156" v="497" actId="1076"/>
          <ac:spMkLst>
            <pc:docMk/>
            <pc:sldMk cId="149286315" sldId="1073"/>
            <ac:spMk id="42" creationId="{B097F8A2-7AF2-FB78-E67D-473F8F7227F6}"/>
          </ac:spMkLst>
        </pc:spChg>
        <pc:spChg chg="add mod">
          <ac:chgData name="Zoi Lina Koutsogianni" userId="5b4f927b-cf4b-43ef-96b9-b0f5b2d0d70d" providerId="ADAL" clId="{ABDF61A2-2646-48F8-B096-27AF5C5D3961}" dt="2025-04-21T23:08:31.533" v="486" actId="1076"/>
          <ac:spMkLst>
            <pc:docMk/>
            <pc:sldMk cId="149286315" sldId="1073"/>
            <ac:spMk id="43" creationId="{371E3090-DE54-404A-3625-6093B52AB31E}"/>
          </ac:spMkLst>
        </pc:spChg>
        <pc:spChg chg="add mod">
          <ac:chgData name="Zoi Lina Koutsogianni" userId="5b4f927b-cf4b-43ef-96b9-b0f5b2d0d70d" providerId="ADAL" clId="{ABDF61A2-2646-48F8-B096-27AF5C5D3961}" dt="2025-04-21T23:15:19.630" v="547" actId="1037"/>
          <ac:spMkLst>
            <pc:docMk/>
            <pc:sldMk cId="149286315" sldId="1073"/>
            <ac:spMk id="48" creationId="{083C286F-BD47-D17D-6846-BF9E789DFFF5}"/>
          </ac:spMkLst>
        </pc:spChg>
        <pc:spChg chg="add mod">
          <ac:chgData name="Zoi Lina Koutsogianni" userId="5b4f927b-cf4b-43ef-96b9-b0f5b2d0d70d" providerId="ADAL" clId="{ABDF61A2-2646-48F8-B096-27AF5C5D3961}" dt="2025-04-21T23:11:00.526" v="521" actId="1076"/>
          <ac:spMkLst>
            <pc:docMk/>
            <pc:sldMk cId="149286315" sldId="1073"/>
            <ac:spMk id="49" creationId="{9FFD039F-0C85-D9B5-B193-E841BD818E81}"/>
          </ac:spMkLst>
        </pc:spChg>
        <pc:picChg chg="add mod modCrop">
          <ac:chgData name="Zoi Lina Koutsogianni" userId="5b4f927b-cf4b-43ef-96b9-b0f5b2d0d70d" providerId="ADAL" clId="{ABDF61A2-2646-48F8-B096-27AF5C5D3961}" dt="2025-04-21T22:54:39.378" v="99"/>
          <ac:picMkLst>
            <pc:docMk/>
            <pc:sldMk cId="149286315" sldId="1073"/>
            <ac:picMk id="7" creationId="{205D9022-91BB-8ECB-8E43-F63A174A58D3}"/>
          </ac:picMkLst>
        </pc:picChg>
        <pc:picChg chg="add mod modCrop">
          <ac:chgData name="Zoi Lina Koutsogianni" userId="5b4f927b-cf4b-43ef-96b9-b0f5b2d0d70d" providerId="ADAL" clId="{ABDF61A2-2646-48F8-B096-27AF5C5D3961}" dt="2025-04-21T23:05:55.290" v="456" actId="1038"/>
          <ac:picMkLst>
            <pc:docMk/>
            <pc:sldMk cId="149286315" sldId="1073"/>
            <ac:picMk id="23" creationId="{842ADD99-8644-D80E-864B-571DBF23DDB6}"/>
          </ac:picMkLst>
        </pc:picChg>
        <pc:picChg chg="add mod modCrop">
          <ac:chgData name="Zoi Lina Koutsogianni" userId="5b4f927b-cf4b-43ef-96b9-b0f5b2d0d70d" providerId="ADAL" clId="{ABDF61A2-2646-48F8-B096-27AF5C5D3961}" dt="2025-04-21T23:06:06.268" v="459" actId="1076"/>
          <ac:picMkLst>
            <pc:docMk/>
            <pc:sldMk cId="149286315" sldId="1073"/>
            <ac:picMk id="25" creationId="{4319D207-C1B0-F818-2CFA-C61780592856}"/>
          </ac:picMkLst>
        </pc:picChg>
        <pc:picChg chg="add mod modCrop">
          <ac:chgData name="Zoi Lina Koutsogianni" userId="5b4f927b-cf4b-43ef-96b9-b0f5b2d0d70d" providerId="ADAL" clId="{ABDF61A2-2646-48F8-B096-27AF5C5D3961}" dt="2025-04-21T23:04:20.568" v="390" actId="108"/>
          <ac:picMkLst>
            <pc:docMk/>
            <pc:sldMk cId="149286315" sldId="1073"/>
            <ac:picMk id="27" creationId="{482CC57B-197D-0FE8-957A-66D28CA84CF7}"/>
          </ac:picMkLst>
        </pc:picChg>
        <pc:picChg chg="add mod modCrop">
          <ac:chgData name="Zoi Lina Koutsogianni" userId="5b4f927b-cf4b-43ef-96b9-b0f5b2d0d70d" providerId="ADAL" clId="{ABDF61A2-2646-48F8-B096-27AF5C5D3961}" dt="2025-04-21T23:04:34.284" v="395" actId="1076"/>
          <ac:picMkLst>
            <pc:docMk/>
            <pc:sldMk cId="149286315" sldId="1073"/>
            <ac:picMk id="33" creationId="{5FAFF8FD-2A3F-7317-9E4F-71C92B1D53FF}"/>
          </ac:picMkLst>
        </pc:picChg>
        <pc:picChg chg="add mod modCrop">
          <ac:chgData name="Zoi Lina Koutsogianni" userId="5b4f927b-cf4b-43ef-96b9-b0f5b2d0d70d" providerId="ADAL" clId="{ABDF61A2-2646-48F8-B096-27AF5C5D3961}" dt="2025-04-21T23:08:08.085" v="482"/>
          <ac:picMkLst>
            <pc:docMk/>
            <pc:sldMk cId="149286315" sldId="1073"/>
            <ac:picMk id="36" creationId="{16CCC7BD-CF0F-DEB2-66A0-38CCFDEB359C}"/>
          </ac:picMkLst>
        </pc:picChg>
        <pc:picChg chg="add mod modCrop">
          <ac:chgData name="Zoi Lina Koutsogianni" userId="5b4f927b-cf4b-43ef-96b9-b0f5b2d0d70d" providerId="ADAL" clId="{ABDF61A2-2646-48F8-B096-27AF5C5D3961}" dt="2025-04-21T23:15:17.256" v="540" actId="1076"/>
          <ac:picMkLst>
            <pc:docMk/>
            <pc:sldMk cId="149286315" sldId="1073"/>
            <ac:picMk id="38" creationId="{FDD48F9F-E092-9624-DA2D-FE75D5E6E0C9}"/>
          </ac:picMkLst>
        </pc:picChg>
        <pc:picChg chg="add mod modCrop">
          <ac:chgData name="Zoi Lina Koutsogianni" userId="5b4f927b-cf4b-43ef-96b9-b0f5b2d0d70d" providerId="ADAL" clId="{ABDF61A2-2646-48F8-B096-27AF5C5D3961}" dt="2025-04-21T23:08:22.150" v="484" actId="14100"/>
          <ac:picMkLst>
            <pc:docMk/>
            <pc:sldMk cId="149286315" sldId="1073"/>
            <ac:picMk id="40" creationId="{CC32DAC4-7984-1BE2-4AB1-C78F2798C3C7}"/>
          </ac:picMkLst>
        </pc:picChg>
        <pc:picChg chg="add mod ord modCrop">
          <ac:chgData name="Zoi Lina Koutsogianni" userId="5b4f927b-cf4b-43ef-96b9-b0f5b2d0d70d" providerId="ADAL" clId="{ABDF61A2-2646-48F8-B096-27AF5C5D3961}" dt="2025-04-21T23:09:41.800" v="508" actId="1037"/>
          <ac:picMkLst>
            <pc:docMk/>
            <pc:sldMk cId="149286315" sldId="1073"/>
            <ac:picMk id="45" creationId="{597E870F-1C29-264A-6CDF-68393DA137BB}"/>
          </ac:picMkLst>
        </pc:picChg>
        <pc:picChg chg="add mod modCrop">
          <ac:chgData name="Zoi Lina Koutsogianni" userId="5b4f927b-cf4b-43ef-96b9-b0f5b2d0d70d" providerId="ADAL" clId="{ABDF61A2-2646-48F8-B096-27AF5C5D3961}" dt="2025-04-21T23:10:50.106" v="519"/>
          <ac:picMkLst>
            <pc:docMk/>
            <pc:sldMk cId="149286315" sldId="1073"/>
            <ac:picMk id="47" creationId="{BE6AEC29-F07E-108F-EE5A-57524E7CB5C9}"/>
          </ac:picMkLst>
        </pc:picChg>
        <pc:cxnChg chg="add mod">
          <ac:chgData name="Zoi Lina Koutsogianni" userId="5b4f927b-cf4b-43ef-96b9-b0f5b2d0d70d" providerId="ADAL" clId="{ABDF61A2-2646-48F8-B096-27AF5C5D3961}" dt="2025-04-21T22:55:53.511" v="176" actId="13822"/>
          <ac:cxnSpMkLst>
            <pc:docMk/>
            <pc:sldMk cId="149286315" sldId="1073"/>
            <ac:cxnSpMk id="10" creationId="{57CF3186-2D61-257C-1CBB-3618BEB65CA0}"/>
          </ac:cxnSpMkLst>
        </pc:cxnChg>
        <pc:cxnChg chg="add mod">
          <ac:chgData name="Zoi Lina Koutsogianni" userId="5b4f927b-cf4b-43ef-96b9-b0f5b2d0d70d" providerId="ADAL" clId="{ABDF61A2-2646-48F8-B096-27AF5C5D3961}" dt="2025-04-21T22:58:43.266" v="267" actId="13822"/>
          <ac:cxnSpMkLst>
            <pc:docMk/>
            <pc:sldMk cId="149286315" sldId="1073"/>
            <ac:cxnSpMk id="19" creationId="{2B2DAA92-CB44-D35D-AC55-CAD306EA752A}"/>
          </ac:cxnSpMkLst>
        </pc:cxnChg>
        <pc:cxnChg chg="add mod">
          <ac:chgData name="Zoi Lina Koutsogianni" userId="5b4f927b-cf4b-43ef-96b9-b0f5b2d0d70d" providerId="ADAL" clId="{ABDF61A2-2646-48F8-B096-27AF5C5D3961}" dt="2025-04-21T22:58:50.447" v="269" actId="1076"/>
          <ac:cxnSpMkLst>
            <pc:docMk/>
            <pc:sldMk cId="149286315" sldId="1073"/>
            <ac:cxnSpMk id="20" creationId="{C8522C7A-B28C-172A-4E64-5ECFFA3C0E01}"/>
          </ac:cxnSpMkLst>
        </pc:cxnChg>
        <pc:cxnChg chg="add mod">
          <ac:chgData name="Zoi Lina Koutsogianni" userId="5b4f927b-cf4b-43ef-96b9-b0f5b2d0d70d" providerId="ADAL" clId="{ABDF61A2-2646-48F8-B096-27AF5C5D3961}" dt="2025-04-21T22:58:57.147" v="271" actId="1076"/>
          <ac:cxnSpMkLst>
            <pc:docMk/>
            <pc:sldMk cId="149286315" sldId="1073"/>
            <ac:cxnSpMk id="21" creationId="{1F79B54A-9115-F489-1F66-3BE56ED51A85}"/>
          </ac:cxnSpMkLst>
        </pc:cxnChg>
      </pc:sldChg>
      <pc:sldChg chg="addSp delSp modSp new mod ord modTransition modAnim modNotesTx">
        <pc:chgData name="Zoi Lina Koutsogianni" userId="5b4f927b-cf4b-43ef-96b9-b0f5b2d0d70d" providerId="ADAL" clId="{ABDF61A2-2646-48F8-B096-27AF5C5D3961}" dt="2025-04-23T22:12:19.593" v="1211" actId="166"/>
        <pc:sldMkLst>
          <pc:docMk/>
          <pc:sldMk cId="2254831368" sldId="1074"/>
        </pc:sldMkLst>
        <pc:spChg chg="mod">
          <ac:chgData name="Zoi Lina Koutsogianni" userId="5b4f927b-cf4b-43ef-96b9-b0f5b2d0d70d" providerId="ADAL" clId="{ABDF61A2-2646-48F8-B096-27AF5C5D3961}" dt="2025-04-21T22:47:26.227" v="80" actId="20577"/>
          <ac:spMkLst>
            <pc:docMk/>
            <pc:sldMk cId="2254831368" sldId="1074"/>
            <ac:spMk id="2" creationId="{DF592B05-3657-76CF-8EA7-82EBE3E0EDFE}"/>
          </ac:spMkLst>
        </pc:spChg>
        <pc:spChg chg="add mod">
          <ac:chgData name="Zoi Lina Koutsogianni" userId="5b4f927b-cf4b-43ef-96b9-b0f5b2d0d70d" providerId="ADAL" clId="{ABDF61A2-2646-48F8-B096-27AF5C5D3961}" dt="2025-04-23T22:06:22.628" v="1209"/>
          <ac:spMkLst>
            <pc:docMk/>
            <pc:sldMk cId="2254831368" sldId="1074"/>
            <ac:spMk id="3" creationId="{8BA81660-9E4C-23FB-810D-C8A459F43CDE}"/>
          </ac:spMkLst>
        </pc:spChg>
        <pc:spChg chg="add mod">
          <ac:chgData name="Zoi Lina Koutsogianni" userId="5b4f927b-cf4b-43ef-96b9-b0f5b2d0d70d" providerId="ADAL" clId="{ABDF61A2-2646-48F8-B096-27AF5C5D3961}" dt="2025-04-21T23:26:36.695" v="679" actId="1076"/>
          <ac:spMkLst>
            <pc:docMk/>
            <pc:sldMk cId="2254831368" sldId="1074"/>
            <ac:spMk id="5" creationId="{60E6E68E-8458-E22D-DDE2-6FFDD7AFA667}"/>
          </ac:spMkLst>
        </pc:spChg>
        <pc:spChg chg="add mod">
          <ac:chgData name="Zoi Lina Koutsogianni" userId="5b4f927b-cf4b-43ef-96b9-b0f5b2d0d70d" providerId="ADAL" clId="{ABDF61A2-2646-48F8-B096-27AF5C5D3961}" dt="2025-04-21T23:26:36.695" v="679" actId="1076"/>
          <ac:spMkLst>
            <pc:docMk/>
            <pc:sldMk cId="2254831368" sldId="1074"/>
            <ac:spMk id="6" creationId="{B1AFCA61-57C2-6CD8-20C4-12D154D912EE}"/>
          </ac:spMkLst>
        </pc:spChg>
        <pc:spChg chg="add mod">
          <ac:chgData name="Zoi Lina Koutsogianni" userId="5b4f927b-cf4b-43ef-96b9-b0f5b2d0d70d" providerId="ADAL" clId="{ABDF61A2-2646-48F8-B096-27AF5C5D3961}" dt="2025-04-21T23:26:36.695" v="679" actId="1076"/>
          <ac:spMkLst>
            <pc:docMk/>
            <pc:sldMk cId="2254831368" sldId="1074"/>
            <ac:spMk id="7" creationId="{FF32BF26-4350-C25B-6A6C-353B99518032}"/>
          </ac:spMkLst>
        </pc:spChg>
        <pc:spChg chg="add mod">
          <ac:chgData name="Zoi Lina Koutsogianni" userId="5b4f927b-cf4b-43ef-96b9-b0f5b2d0d70d" providerId="ADAL" clId="{ABDF61A2-2646-48F8-B096-27AF5C5D3961}" dt="2025-04-21T23:26:36.695" v="679" actId="1076"/>
          <ac:spMkLst>
            <pc:docMk/>
            <pc:sldMk cId="2254831368" sldId="1074"/>
            <ac:spMk id="12" creationId="{76EE9C30-DD90-06B0-A353-55E5744A9CAE}"/>
          </ac:spMkLst>
        </pc:spChg>
        <pc:spChg chg="add mod">
          <ac:chgData name="Zoi Lina Koutsogianni" userId="5b4f927b-cf4b-43ef-96b9-b0f5b2d0d70d" providerId="ADAL" clId="{ABDF61A2-2646-48F8-B096-27AF5C5D3961}" dt="2025-04-21T23:26:36.695" v="679" actId="1076"/>
          <ac:spMkLst>
            <pc:docMk/>
            <pc:sldMk cId="2254831368" sldId="1074"/>
            <ac:spMk id="14" creationId="{C08ABA28-6041-346C-348A-BEF979AC0F12}"/>
          </ac:spMkLst>
        </pc:spChg>
        <pc:spChg chg="add mod">
          <ac:chgData name="Zoi Lina Koutsogianni" userId="5b4f927b-cf4b-43ef-96b9-b0f5b2d0d70d" providerId="ADAL" clId="{ABDF61A2-2646-48F8-B096-27AF5C5D3961}" dt="2025-04-21T23:26:36.695" v="679" actId="1076"/>
          <ac:spMkLst>
            <pc:docMk/>
            <pc:sldMk cId="2254831368" sldId="1074"/>
            <ac:spMk id="15" creationId="{32DB1AF7-E7CD-C801-CA25-2A008AFDC9DA}"/>
          </ac:spMkLst>
        </pc:spChg>
        <pc:spChg chg="add mod">
          <ac:chgData name="Zoi Lina Koutsogianni" userId="5b4f927b-cf4b-43ef-96b9-b0f5b2d0d70d" providerId="ADAL" clId="{ABDF61A2-2646-48F8-B096-27AF5C5D3961}" dt="2025-04-21T23:27:25.421" v="696" actId="1037"/>
          <ac:spMkLst>
            <pc:docMk/>
            <pc:sldMk cId="2254831368" sldId="1074"/>
            <ac:spMk id="20" creationId="{7150DD35-16F4-49C1-EDF1-66D1D878A222}"/>
          </ac:spMkLst>
        </pc:spChg>
        <pc:spChg chg="add mod">
          <ac:chgData name="Zoi Lina Koutsogianni" userId="5b4f927b-cf4b-43ef-96b9-b0f5b2d0d70d" providerId="ADAL" clId="{ABDF61A2-2646-48F8-B096-27AF5C5D3961}" dt="2025-04-21T23:42:57.878" v="885" actId="113"/>
          <ac:spMkLst>
            <pc:docMk/>
            <pc:sldMk cId="2254831368" sldId="1074"/>
            <ac:spMk id="32" creationId="{591327FB-B621-25B9-3117-54AA855005FB}"/>
          </ac:spMkLst>
        </pc:spChg>
        <pc:spChg chg="add mod">
          <ac:chgData name="Zoi Lina Koutsogianni" userId="5b4f927b-cf4b-43ef-96b9-b0f5b2d0d70d" providerId="ADAL" clId="{ABDF61A2-2646-48F8-B096-27AF5C5D3961}" dt="2025-04-21T23:34:47.928" v="766" actId="1076"/>
          <ac:spMkLst>
            <pc:docMk/>
            <pc:sldMk cId="2254831368" sldId="1074"/>
            <ac:spMk id="33" creationId="{C8F31359-2DBC-1F30-EF9D-8BD389977050}"/>
          </ac:spMkLst>
        </pc:spChg>
        <pc:spChg chg="add mod">
          <ac:chgData name="Zoi Lina Koutsogianni" userId="5b4f927b-cf4b-43ef-96b9-b0f5b2d0d70d" providerId="ADAL" clId="{ABDF61A2-2646-48F8-B096-27AF5C5D3961}" dt="2025-04-21T23:31:08.597" v="742" actId="1076"/>
          <ac:spMkLst>
            <pc:docMk/>
            <pc:sldMk cId="2254831368" sldId="1074"/>
            <ac:spMk id="38" creationId="{4B14B330-2F5B-BE8F-4433-62133E3274D6}"/>
          </ac:spMkLst>
        </pc:spChg>
        <pc:spChg chg="add mod">
          <ac:chgData name="Zoi Lina Koutsogianni" userId="5b4f927b-cf4b-43ef-96b9-b0f5b2d0d70d" providerId="ADAL" clId="{ABDF61A2-2646-48F8-B096-27AF5C5D3961}" dt="2025-04-21T23:34:35.774" v="761" actId="1076"/>
          <ac:spMkLst>
            <pc:docMk/>
            <pc:sldMk cId="2254831368" sldId="1074"/>
            <ac:spMk id="43" creationId="{1751B943-9CCF-DE53-6227-4E88E7D66824}"/>
          </ac:spMkLst>
        </pc:spChg>
        <pc:spChg chg="add mod">
          <ac:chgData name="Zoi Lina Koutsogianni" userId="5b4f927b-cf4b-43ef-96b9-b0f5b2d0d70d" providerId="ADAL" clId="{ABDF61A2-2646-48F8-B096-27AF5C5D3961}" dt="2025-04-21T23:34:42.937" v="765" actId="20577"/>
          <ac:spMkLst>
            <pc:docMk/>
            <pc:sldMk cId="2254831368" sldId="1074"/>
            <ac:spMk id="44" creationId="{3CD348F5-66A6-7630-554E-88AF4B037969}"/>
          </ac:spMkLst>
        </pc:spChg>
        <pc:spChg chg="add mod">
          <ac:chgData name="Zoi Lina Koutsogianni" userId="5b4f927b-cf4b-43ef-96b9-b0f5b2d0d70d" providerId="ADAL" clId="{ABDF61A2-2646-48F8-B096-27AF5C5D3961}" dt="2025-04-21T23:36:15.777" v="804" actId="20577"/>
          <ac:spMkLst>
            <pc:docMk/>
            <pc:sldMk cId="2254831368" sldId="1074"/>
            <ac:spMk id="45" creationId="{CF578785-3D14-5574-282D-3A1837F942E0}"/>
          </ac:spMkLst>
        </pc:spChg>
        <pc:spChg chg="add mod">
          <ac:chgData name="Zoi Lina Koutsogianni" userId="5b4f927b-cf4b-43ef-96b9-b0f5b2d0d70d" providerId="ADAL" clId="{ABDF61A2-2646-48F8-B096-27AF5C5D3961}" dt="2025-04-21T23:36:22.123" v="805"/>
          <ac:spMkLst>
            <pc:docMk/>
            <pc:sldMk cId="2254831368" sldId="1074"/>
            <ac:spMk id="46" creationId="{861E6D75-F39A-FBDB-4699-C0827C91B1AC}"/>
          </ac:spMkLst>
        </pc:spChg>
        <pc:spChg chg="add mod">
          <ac:chgData name="Zoi Lina Koutsogianni" userId="5b4f927b-cf4b-43ef-96b9-b0f5b2d0d70d" providerId="ADAL" clId="{ABDF61A2-2646-48F8-B096-27AF5C5D3961}" dt="2025-04-21T23:36:24.591" v="806"/>
          <ac:spMkLst>
            <pc:docMk/>
            <pc:sldMk cId="2254831368" sldId="1074"/>
            <ac:spMk id="47" creationId="{E23C805B-EAF3-6131-3957-79FE004C14E0}"/>
          </ac:spMkLst>
        </pc:spChg>
        <pc:spChg chg="add mod">
          <ac:chgData name="Zoi Lina Koutsogianni" userId="5b4f927b-cf4b-43ef-96b9-b0f5b2d0d70d" providerId="ADAL" clId="{ABDF61A2-2646-48F8-B096-27AF5C5D3961}" dt="2025-04-21T23:36:26.940" v="807"/>
          <ac:spMkLst>
            <pc:docMk/>
            <pc:sldMk cId="2254831368" sldId="1074"/>
            <ac:spMk id="48" creationId="{024D7A17-5E15-AF47-54B1-F940933B7D39}"/>
          </ac:spMkLst>
        </pc:spChg>
        <pc:spChg chg="add mod">
          <ac:chgData name="Zoi Lina Koutsogianni" userId="5b4f927b-cf4b-43ef-96b9-b0f5b2d0d70d" providerId="ADAL" clId="{ABDF61A2-2646-48F8-B096-27AF5C5D3961}" dt="2025-04-21T23:36:29.253" v="808"/>
          <ac:spMkLst>
            <pc:docMk/>
            <pc:sldMk cId="2254831368" sldId="1074"/>
            <ac:spMk id="49" creationId="{6C9E620B-CE92-3735-E341-203A84CA5510}"/>
          </ac:spMkLst>
        </pc:spChg>
        <pc:spChg chg="add mod">
          <ac:chgData name="Zoi Lina Koutsogianni" userId="5b4f927b-cf4b-43ef-96b9-b0f5b2d0d70d" providerId="ADAL" clId="{ABDF61A2-2646-48F8-B096-27AF5C5D3961}" dt="2025-04-21T23:36:31.631" v="809"/>
          <ac:spMkLst>
            <pc:docMk/>
            <pc:sldMk cId="2254831368" sldId="1074"/>
            <ac:spMk id="50" creationId="{173AB1BF-EB00-8F85-6B29-57C527FB501E}"/>
          </ac:spMkLst>
        </pc:spChg>
        <pc:picChg chg="add mod ord">
          <ac:chgData name="Zoi Lina Koutsogianni" userId="5b4f927b-cf4b-43ef-96b9-b0f5b2d0d70d" providerId="ADAL" clId="{ABDF61A2-2646-48F8-B096-27AF5C5D3961}" dt="2025-04-21T23:26:36.695" v="679" actId="1076"/>
          <ac:picMkLst>
            <pc:docMk/>
            <pc:sldMk cId="2254831368" sldId="1074"/>
            <ac:picMk id="21" creationId="{63F93261-4494-79E9-4105-DA9E7F7F81F4}"/>
          </ac:picMkLst>
        </pc:picChg>
        <pc:picChg chg="add mod ord modCrop">
          <ac:chgData name="Zoi Lina Koutsogianni" userId="5b4f927b-cf4b-43ef-96b9-b0f5b2d0d70d" providerId="ADAL" clId="{ABDF61A2-2646-48F8-B096-27AF5C5D3961}" dt="2025-04-21T23:26:36.695" v="679" actId="1076"/>
          <ac:picMkLst>
            <pc:docMk/>
            <pc:sldMk cId="2254831368" sldId="1074"/>
            <ac:picMk id="23" creationId="{5C6AE08C-0FD4-8FC6-DA2C-8E13F68CBF4D}"/>
          </ac:picMkLst>
        </pc:picChg>
        <pc:picChg chg="add mod ord modCrop">
          <ac:chgData name="Zoi Lina Koutsogianni" userId="5b4f927b-cf4b-43ef-96b9-b0f5b2d0d70d" providerId="ADAL" clId="{ABDF61A2-2646-48F8-B096-27AF5C5D3961}" dt="2025-04-21T23:23:09.365" v="633" actId="1076"/>
          <ac:picMkLst>
            <pc:docMk/>
            <pc:sldMk cId="2254831368" sldId="1074"/>
            <ac:picMk id="24" creationId="{8A3AA5D6-CBD8-2B5D-F454-BD0589570BA0}"/>
          </ac:picMkLst>
        </pc:picChg>
        <pc:picChg chg="add mod modCrop">
          <ac:chgData name="Zoi Lina Koutsogianni" userId="5b4f927b-cf4b-43ef-96b9-b0f5b2d0d70d" providerId="ADAL" clId="{ABDF61A2-2646-48F8-B096-27AF5C5D3961}" dt="2025-04-21T23:25:15.625" v="662" actId="1076"/>
          <ac:picMkLst>
            <pc:docMk/>
            <pc:sldMk cId="2254831368" sldId="1074"/>
            <ac:picMk id="25" creationId="{FE101483-7FAE-0B57-F353-643B26A7F966}"/>
          </ac:picMkLst>
        </pc:picChg>
        <pc:picChg chg="add mod modCrop">
          <ac:chgData name="Zoi Lina Koutsogianni" userId="5b4f927b-cf4b-43ef-96b9-b0f5b2d0d70d" providerId="ADAL" clId="{ABDF61A2-2646-48F8-B096-27AF5C5D3961}" dt="2025-04-21T23:26:36.695" v="679" actId="1076"/>
          <ac:picMkLst>
            <pc:docMk/>
            <pc:sldMk cId="2254831368" sldId="1074"/>
            <ac:picMk id="26" creationId="{7D283F29-9C25-D749-3F3C-0B1852941603}"/>
          </ac:picMkLst>
        </pc:picChg>
        <pc:picChg chg="add mod modCrop">
          <ac:chgData name="Zoi Lina Koutsogianni" userId="5b4f927b-cf4b-43ef-96b9-b0f5b2d0d70d" providerId="ADAL" clId="{ABDF61A2-2646-48F8-B096-27AF5C5D3961}" dt="2025-04-21T23:24:13.797" v="647" actId="1076"/>
          <ac:picMkLst>
            <pc:docMk/>
            <pc:sldMk cId="2254831368" sldId="1074"/>
            <ac:picMk id="27" creationId="{27FCB2FE-2A6B-7395-A429-1E6763E10F2A}"/>
          </ac:picMkLst>
        </pc:picChg>
        <pc:picChg chg="add mod">
          <ac:chgData name="Zoi Lina Koutsogianni" userId="5b4f927b-cf4b-43ef-96b9-b0f5b2d0d70d" providerId="ADAL" clId="{ABDF61A2-2646-48F8-B096-27AF5C5D3961}" dt="2025-04-21T23:34:47.928" v="766" actId="1076"/>
          <ac:picMkLst>
            <pc:docMk/>
            <pc:sldMk cId="2254831368" sldId="1074"/>
            <ac:picMk id="31" creationId="{7AD1B363-FFC0-FFD9-9BA4-634DA09DCF33}"/>
          </ac:picMkLst>
        </pc:picChg>
        <pc:picChg chg="add mod">
          <ac:chgData name="Zoi Lina Koutsogianni" userId="5b4f927b-cf4b-43ef-96b9-b0f5b2d0d70d" providerId="ADAL" clId="{ABDF61A2-2646-48F8-B096-27AF5C5D3961}" dt="2025-04-21T23:40:18.763" v="844" actId="1076"/>
          <ac:picMkLst>
            <pc:docMk/>
            <pc:sldMk cId="2254831368" sldId="1074"/>
            <ac:picMk id="35" creationId="{1B86307E-7638-8943-8ED9-96D13127723F}"/>
          </ac:picMkLst>
        </pc:picChg>
        <pc:picChg chg="add mod">
          <ac:chgData name="Zoi Lina Koutsogianni" userId="5b4f927b-cf4b-43ef-96b9-b0f5b2d0d70d" providerId="ADAL" clId="{ABDF61A2-2646-48F8-B096-27AF5C5D3961}" dt="2025-04-21T23:31:01.964" v="740" actId="1076"/>
          <ac:picMkLst>
            <pc:docMk/>
            <pc:sldMk cId="2254831368" sldId="1074"/>
            <ac:picMk id="37" creationId="{1DF60CF1-50CA-8936-B394-6590BEF80C83}"/>
          </ac:picMkLst>
        </pc:picChg>
        <pc:picChg chg="add mod">
          <ac:chgData name="Zoi Lina Koutsogianni" userId="5b4f927b-cf4b-43ef-96b9-b0f5b2d0d70d" providerId="ADAL" clId="{ABDF61A2-2646-48F8-B096-27AF5C5D3961}" dt="2025-04-21T23:35:38.917" v="796" actId="1076"/>
          <ac:picMkLst>
            <pc:docMk/>
            <pc:sldMk cId="2254831368" sldId="1074"/>
            <ac:picMk id="40" creationId="{D38AC235-EFC4-CAC4-302E-EEEF8147F32B}"/>
          </ac:picMkLst>
        </pc:picChg>
        <pc:picChg chg="add mod ord">
          <ac:chgData name="Zoi Lina Koutsogianni" userId="5b4f927b-cf4b-43ef-96b9-b0f5b2d0d70d" providerId="ADAL" clId="{ABDF61A2-2646-48F8-B096-27AF5C5D3961}" dt="2025-04-23T22:12:19.593" v="1211" actId="166"/>
          <ac:picMkLst>
            <pc:docMk/>
            <pc:sldMk cId="2254831368" sldId="1074"/>
            <ac:picMk id="42" creationId="{1FFC183F-6C84-588A-2171-DCA336A702BC}"/>
          </ac:picMkLst>
        </pc:picChg>
        <pc:picChg chg="add mod ord">
          <ac:chgData name="Zoi Lina Koutsogianni" userId="5b4f927b-cf4b-43ef-96b9-b0f5b2d0d70d" providerId="ADAL" clId="{ABDF61A2-2646-48F8-B096-27AF5C5D3961}" dt="2025-04-23T22:12:19.593" v="1211" actId="166"/>
          <ac:picMkLst>
            <pc:docMk/>
            <pc:sldMk cId="2254831368" sldId="1074"/>
            <ac:picMk id="52" creationId="{FB99ADF8-F8B7-E748-2C63-4F28903012A0}"/>
          </ac:picMkLst>
        </pc:picChg>
        <pc:picChg chg="add mod">
          <ac:chgData name="Zoi Lina Koutsogianni" userId="5b4f927b-cf4b-43ef-96b9-b0f5b2d0d70d" providerId="ADAL" clId="{ABDF61A2-2646-48F8-B096-27AF5C5D3961}" dt="2025-04-21T23:41:16.983" v="868" actId="1076"/>
          <ac:picMkLst>
            <pc:docMk/>
            <pc:sldMk cId="2254831368" sldId="1074"/>
            <ac:picMk id="54" creationId="{B4159C40-F4E4-AE98-3C3F-C00CEAAA49FD}"/>
          </ac:picMkLst>
        </pc:picChg>
        <pc:picChg chg="add mod">
          <ac:chgData name="Zoi Lina Koutsogianni" userId="5b4f927b-cf4b-43ef-96b9-b0f5b2d0d70d" providerId="ADAL" clId="{ABDF61A2-2646-48F8-B096-27AF5C5D3961}" dt="2025-04-21T23:41:13.893" v="866" actId="1076"/>
          <ac:picMkLst>
            <pc:docMk/>
            <pc:sldMk cId="2254831368" sldId="1074"/>
            <ac:picMk id="56" creationId="{E65874E2-420A-6FE5-E445-35125A707DE3}"/>
          </ac:picMkLst>
        </pc:picChg>
        <pc:picChg chg="add mod">
          <ac:chgData name="Zoi Lina Koutsogianni" userId="5b4f927b-cf4b-43ef-96b9-b0f5b2d0d70d" providerId="ADAL" clId="{ABDF61A2-2646-48F8-B096-27AF5C5D3961}" dt="2025-04-21T23:39:24.468" v="838" actId="962"/>
          <ac:picMkLst>
            <pc:docMk/>
            <pc:sldMk cId="2254831368" sldId="1074"/>
            <ac:picMk id="58" creationId="{8AFC7F8C-FD1E-A846-9850-46EE86EE1655}"/>
          </ac:picMkLst>
        </pc:picChg>
        <pc:picChg chg="add mod">
          <ac:chgData name="Zoi Lina Koutsogianni" userId="5b4f927b-cf4b-43ef-96b9-b0f5b2d0d70d" providerId="ADAL" clId="{ABDF61A2-2646-48F8-B096-27AF5C5D3961}" dt="2025-04-21T23:40:23.021" v="846" actId="1076"/>
          <ac:picMkLst>
            <pc:docMk/>
            <pc:sldMk cId="2254831368" sldId="1074"/>
            <ac:picMk id="60" creationId="{AC1F9F41-C230-60EA-2A42-1A0276BAFBA3}"/>
          </ac:picMkLst>
        </pc:picChg>
        <pc:picChg chg="add mod">
          <ac:chgData name="Zoi Lina Koutsogianni" userId="5b4f927b-cf4b-43ef-96b9-b0f5b2d0d70d" providerId="ADAL" clId="{ABDF61A2-2646-48F8-B096-27AF5C5D3961}" dt="2025-04-21T23:42:25.597" v="874" actId="1076"/>
          <ac:picMkLst>
            <pc:docMk/>
            <pc:sldMk cId="2254831368" sldId="1074"/>
            <ac:picMk id="64" creationId="{BB400791-C2D8-69B9-067C-82D23AE94D5A}"/>
          </ac:picMkLst>
        </pc:picChg>
        <pc:cxnChg chg="add mod">
          <ac:chgData name="Zoi Lina Koutsogianni" userId="5b4f927b-cf4b-43ef-96b9-b0f5b2d0d70d" providerId="ADAL" clId="{ABDF61A2-2646-48F8-B096-27AF5C5D3961}" dt="2025-04-21T23:20:00.865" v="574" actId="14100"/>
          <ac:cxnSpMkLst>
            <pc:docMk/>
            <pc:sldMk cId="2254831368" sldId="1074"/>
            <ac:cxnSpMk id="8" creationId="{3DCBE373-66D5-100E-0746-E6DA1CFAF68C}"/>
          </ac:cxnSpMkLst>
        </pc:cxnChg>
        <pc:cxnChg chg="mod">
          <ac:chgData name="Zoi Lina Koutsogianni" userId="5b4f927b-cf4b-43ef-96b9-b0f5b2d0d70d" providerId="ADAL" clId="{ABDF61A2-2646-48F8-B096-27AF5C5D3961}" dt="2025-04-21T23:21:45.087" v="610" actId="14100"/>
          <ac:cxnSpMkLst>
            <pc:docMk/>
            <pc:sldMk cId="2254831368" sldId="1074"/>
            <ac:cxnSpMk id="9" creationId="{D09096E6-6F94-F24A-CBA8-8ABD70CB0974}"/>
          </ac:cxnSpMkLst>
        </pc:cxnChg>
        <pc:cxnChg chg="mod">
          <ac:chgData name="Zoi Lina Koutsogianni" userId="5b4f927b-cf4b-43ef-96b9-b0f5b2d0d70d" providerId="ADAL" clId="{ABDF61A2-2646-48F8-B096-27AF5C5D3961}" dt="2025-04-21T23:20:09.775" v="576" actId="14100"/>
          <ac:cxnSpMkLst>
            <pc:docMk/>
            <pc:sldMk cId="2254831368" sldId="1074"/>
            <ac:cxnSpMk id="10" creationId="{472AFEDE-F3E0-6358-656F-127FE6676E43}"/>
          </ac:cxnSpMkLst>
        </pc:cxnChg>
        <pc:cxnChg chg="add mod">
          <ac:chgData name="Zoi Lina Koutsogianni" userId="5b4f927b-cf4b-43ef-96b9-b0f5b2d0d70d" providerId="ADAL" clId="{ABDF61A2-2646-48F8-B096-27AF5C5D3961}" dt="2025-04-21T23:26:29.929" v="678" actId="1036"/>
          <ac:cxnSpMkLst>
            <pc:docMk/>
            <pc:sldMk cId="2254831368" sldId="1074"/>
            <ac:cxnSpMk id="29" creationId="{785ED8DC-2532-1926-4B79-14C9261F534F}"/>
          </ac:cxnSpMkLst>
        </pc:cxnChg>
      </pc:sldChg>
      <pc:sldChg chg="addSp delSp modSp new mod">
        <pc:chgData name="Zoi Lina Koutsogianni" userId="5b4f927b-cf4b-43ef-96b9-b0f5b2d0d70d" providerId="ADAL" clId="{ABDF61A2-2646-48F8-B096-27AF5C5D3961}" dt="2025-04-23T22:17:56.035" v="1220" actId="20577"/>
        <pc:sldMkLst>
          <pc:docMk/>
          <pc:sldMk cId="430006828" sldId="1075"/>
        </pc:sldMkLst>
        <pc:spChg chg="mod">
          <ac:chgData name="Zoi Lina Koutsogianni" userId="5b4f927b-cf4b-43ef-96b9-b0f5b2d0d70d" providerId="ADAL" clId="{ABDF61A2-2646-48F8-B096-27AF5C5D3961}" dt="2025-04-21T22:47:17.275" v="73" actId="20577"/>
          <ac:spMkLst>
            <pc:docMk/>
            <pc:sldMk cId="430006828" sldId="1075"/>
            <ac:spMk id="2" creationId="{AC6B8349-D81D-91C3-6024-461382A0BC6F}"/>
          </ac:spMkLst>
        </pc:spChg>
        <pc:spChg chg="add mod">
          <ac:chgData name="Zoi Lina Koutsogianni" userId="5b4f927b-cf4b-43ef-96b9-b0f5b2d0d70d" providerId="ADAL" clId="{ABDF61A2-2646-48F8-B096-27AF5C5D3961}" dt="2025-04-23T22:06:26.370" v="1210"/>
          <ac:spMkLst>
            <pc:docMk/>
            <pc:sldMk cId="430006828" sldId="1075"/>
            <ac:spMk id="3" creationId="{C862E9EE-CA91-F5BD-AA5B-960DA608E733}"/>
          </ac:spMkLst>
        </pc:spChg>
        <pc:spChg chg="add mod">
          <ac:chgData name="Zoi Lina Koutsogianni" userId="5b4f927b-cf4b-43ef-96b9-b0f5b2d0d70d" providerId="ADAL" clId="{ABDF61A2-2646-48F8-B096-27AF5C5D3961}" dt="2025-04-23T15:31:47.515" v="1149" actId="20577"/>
          <ac:spMkLst>
            <pc:docMk/>
            <pc:sldMk cId="430006828" sldId="1075"/>
            <ac:spMk id="4" creationId="{C783BF3B-B18E-5265-B09C-6D86D916FBB8}"/>
          </ac:spMkLst>
        </pc:spChg>
        <pc:spChg chg="add mod">
          <ac:chgData name="Zoi Lina Koutsogianni" userId="5b4f927b-cf4b-43ef-96b9-b0f5b2d0d70d" providerId="ADAL" clId="{ABDF61A2-2646-48F8-B096-27AF5C5D3961}" dt="2025-04-23T22:17:56.035" v="1220" actId="20577"/>
          <ac:spMkLst>
            <pc:docMk/>
            <pc:sldMk cId="430006828" sldId="1075"/>
            <ac:spMk id="6" creationId="{7CEFD9F1-09B0-5DC8-F6B4-79383A5536AF}"/>
          </ac:spMkLst>
        </pc:spChg>
      </pc:sldChg>
      <pc:sldChg chg="delSp add del mod">
        <pc:chgData name="Zoi Lina Koutsogianni" userId="5b4f927b-cf4b-43ef-96b9-b0f5b2d0d70d" providerId="ADAL" clId="{ABDF61A2-2646-48F8-B096-27AF5C5D3961}" dt="2025-04-21T23:45:56.918" v="931" actId="47"/>
        <pc:sldMkLst>
          <pc:docMk/>
          <pc:sldMk cId="3376959209" sldId="1076"/>
        </pc:sldMkLst>
      </pc:sldChg>
      <pc:sldChg chg="addSp delSp modSp new mod modAnim">
        <pc:chgData name="Zoi Lina Koutsogianni" userId="5b4f927b-cf4b-43ef-96b9-b0f5b2d0d70d" providerId="ADAL" clId="{ABDF61A2-2646-48F8-B096-27AF5C5D3961}" dt="2025-04-23T22:14:53.972" v="1214"/>
        <pc:sldMkLst>
          <pc:docMk/>
          <pc:sldMk cId="2556156991" sldId="1077"/>
        </pc:sldMkLst>
        <pc:spChg chg="add mod">
          <ac:chgData name="Zoi Lina Koutsogianni" userId="5b4f927b-cf4b-43ef-96b9-b0f5b2d0d70d" providerId="ADAL" clId="{ABDF61A2-2646-48F8-B096-27AF5C5D3961}" dt="2025-04-23T22:14:44.630" v="1213" actId="1076"/>
          <ac:spMkLst>
            <pc:docMk/>
            <pc:sldMk cId="2556156991" sldId="1077"/>
            <ac:spMk id="5" creationId="{13FA714D-9EBD-5480-5348-4C13425AE3B2}"/>
          </ac:spMkLst>
        </pc:spChg>
        <pc:spChg chg="add mod">
          <ac:chgData name="Zoi Lina Koutsogianni" userId="5b4f927b-cf4b-43ef-96b9-b0f5b2d0d70d" providerId="ADAL" clId="{ABDF61A2-2646-48F8-B096-27AF5C5D3961}" dt="2025-04-21T23:45:08.840" v="913" actId="1076"/>
          <ac:spMkLst>
            <pc:docMk/>
            <pc:sldMk cId="2556156991" sldId="1077"/>
            <ac:spMk id="8" creationId="{F3BE8CD7-2DC6-6277-B7C1-88C5395C7BF5}"/>
          </ac:spMkLst>
        </pc:spChg>
        <pc:spChg chg="add mod">
          <ac:chgData name="Zoi Lina Koutsogianni" userId="5b4f927b-cf4b-43ef-96b9-b0f5b2d0d70d" providerId="ADAL" clId="{ABDF61A2-2646-48F8-B096-27AF5C5D3961}" dt="2025-04-23T15:58:34.027" v="1202" actId="20577"/>
          <ac:spMkLst>
            <pc:docMk/>
            <pc:sldMk cId="2556156991" sldId="1077"/>
            <ac:spMk id="10" creationId="{01E8D993-5629-E7CE-3180-4DE9A4FA65E0}"/>
          </ac:spMkLst>
        </pc:spChg>
        <pc:spChg chg="add mod">
          <ac:chgData name="Zoi Lina Koutsogianni" userId="5b4f927b-cf4b-43ef-96b9-b0f5b2d0d70d" providerId="ADAL" clId="{ABDF61A2-2646-48F8-B096-27AF5C5D3961}" dt="2025-04-23T15:58:42.806" v="1204" actId="1076"/>
          <ac:spMkLst>
            <pc:docMk/>
            <pc:sldMk cId="2556156991" sldId="1077"/>
            <ac:spMk id="16" creationId="{2331204E-5233-AE5D-E57F-60DCC0533DD1}"/>
          </ac:spMkLst>
        </pc:spChg>
        <pc:spChg chg="add mod">
          <ac:chgData name="Zoi Lina Koutsogianni" userId="5b4f927b-cf4b-43ef-96b9-b0f5b2d0d70d" providerId="ADAL" clId="{ABDF61A2-2646-48F8-B096-27AF5C5D3961}" dt="2025-04-23T15:58:48.227" v="1206" actId="1076"/>
          <ac:spMkLst>
            <pc:docMk/>
            <pc:sldMk cId="2556156991" sldId="1077"/>
            <ac:spMk id="18" creationId="{A2ABA396-B028-8737-16FD-840B8B11FCAC}"/>
          </ac:spMkLst>
        </pc:spChg>
        <pc:picChg chg="add mod">
          <ac:chgData name="Zoi Lina Koutsogianni" userId="5b4f927b-cf4b-43ef-96b9-b0f5b2d0d70d" providerId="ADAL" clId="{ABDF61A2-2646-48F8-B096-27AF5C5D3961}" dt="2025-04-21T23:45:06.526" v="912" actId="1076"/>
          <ac:picMkLst>
            <pc:docMk/>
            <pc:sldMk cId="2556156991" sldId="1077"/>
            <ac:picMk id="6" creationId="{C04F5CDA-7ADB-B1A6-35F1-3395B21CBCDC}"/>
          </ac:picMkLst>
        </pc:picChg>
        <pc:picChg chg="add mod">
          <ac:chgData name="Zoi Lina Koutsogianni" userId="5b4f927b-cf4b-43ef-96b9-b0f5b2d0d70d" providerId="ADAL" clId="{ABDF61A2-2646-48F8-B096-27AF5C5D3961}" dt="2025-04-21T23:44:30.001" v="901" actId="1076"/>
          <ac:picMkLst>
            <pc:docMk/>
            <pc:sldMk cId="2556156991" sldId="1077"/>
            <ac:picMk id="7" creationId="{7EC51D12-C1E7-0A76-6742-0F881E7807F0}"/>
          </ac:picMkLst>
        </pc:picChg>
        <pc:picChg chg="add mod">
          <ac:chgData name="Zoi Lina Koutsogianni" userId="5b4f927b-cf4b-43ef-96b9-b0f5b2d0d70d" providerId="ADAL" clId="{ABDF61A2-2646-48F8-B096-27AF5C5D3961}" dt="2025-04-21T23:46:47.551" v="959" actId="1076"/>
          <ac:picMkLst>
            <pc:docMk/>
            <pc:sldMk cId="2556156991" sldId="1077"/>
            <ac:picMk id="13" creationId="{734CE15D-837E-1D6C-F780-93FEC3724C9D}"/>
          </ac:picMkLst>
        </pc:picChg>
        <pc:picChg chg="add mod">
          <ac:chgData name="Zoi Lina Koutsogianni" userId="5b4f927b-cf4b-43ef-96b9-b0f5b2d0d70d" providerId="ADAL" clId="{ABDF61A2-2646-48F8-B096-27AF5C5D3961}" dt="2025-04-21T23:46:52.225" v="961" actId="1076"/>
          <ac:picMkLst>
            <pc:docMk/>
            <pc:sldMk cId="2556156991" sldId="1077"/>
            <ac:picMk id="14" creationId="{D91E232C-151E-F8A9-C3F6-C31D12B01DEE}"/>
          </ac:picMkLst>
        </pc:picChg>
        <pc:picChg chg="add mod">
          <ac:chgData name="Zoi Lina Koutsogianni" userId="5b4f927b-cf4b-43ef-96b9-b0f5b2d0d70d" providerId="ADAL" clId="{ABDF61A2-2646-48F8-B096-27AF5C5D3961}" dt="2025-04-21T23:46:42.383" v="957" actId="14100"/>
          <ac:picMkLst>
            <pc:docMk/>
            <pc:sldMk cId="2556156991" sldId="1077"/>
            <ac:picMk id="19" creationId="{1A9F23D9-D8D8-64D2-48D8-FADB871E4B0C}"/>
          </ac:picMkLst>
        </pc:picChg>
      </pc:sldChg>
      <pc:sldChg chg="new del">
        <pc:chgData name="Zoi Lina Koutsogianni" userId="5b4f927b-cf4b-43ef-96b9-b0f5b2d0d70d" providerId="ADAL" clId="{ABDF61A2-2646-48F8-B096-27AF5C5D3961}" dt="2025-04-23T15:50:32.368" v="1182" actId="47"/>
        <pc:sldMkLst>
          <pc:docMk/>
          <pc:sldMk cId="2643987561" sldId="1078"/>
        </pc:sldMkLst>
      </pc:sldChg>
      <pc:sldMasterChg chg="delSldLayout">
        <pc:chgData name="Zoi Lina Koutsogianni" userId="5b4f927b-cf4b-43ef-96b9-b0f5b2d0d70d" providerId="ADAL" clId="{ABDF61A2-2646-48F8-B096-27AF5C5D3961}" dt="2025-04-21T23:47:02.502" v="965" actId="47"/>
        <pc:sldMasterMkLst>
          <pc:docMk/>
          <pc:sldMasterMk cId="2182019465" sldId="2147483648"/>
        </pc:sldMasterMkLst>
        <pc:sldLayoutChg chg="del">
          <pc:chgData name="Zoi Lina Koutsogianni" userId="5b4f927b-cf4b-43ef-96b9-b0f5b2d0d70d" providerId="ADAL" clId="{ABDF61A2-2646-48F8-B096-27AF5C5D3961}" dt="2025-04-21T23:47:00.252" v="964" actId="47"/>
          <pc:sldLayoutMkLst>
            <pc:docMk/>
            <pc:sldMasterMk cId="2182019465" sldId="2147483648"/>
            <pc:sldLayoutMk cId="1603863955" sldId="2147483681"/>
          </pc:sldLayoutMkLst>
        </pc:sldLayoutChg>
        <pc:sldLayoutChg chg="del">
          <pc:chgData name="Zoi Lina Koutsogianni" userId="5b4f927b-cf4b-43ef-96b9-b0f5b2d0d70d" providerId="ADAL" clId="{ABDF61A2-2646-48F8-B096-27AF5C5D3961}" dt="2025-04-21T23:47:02.502" v="965" actId="47"/>
          <pc:sldLayoutMkLst>
            <pc:docMk/>
            <pc:sldMasterMk cId="2182019465" sldId="2147483648"/>
            <pc:sldLayoutMk cId="1750880477" sldId="2147483682"/>
          </pc:sldLayoutMkLst>
        </pc:sldLayoutChg>
      </pc:sldMasterChg>
    </pc:docChg>
  </pc:docChgLst>
  <pc:docChgLst>
    <pc:chgData name="Zoi Lina Koutsogianni" userId="5b4f927b-cf4b-43ef-96b9-b0f5b2d0d70d" providerId="ADAL" clId="{BF940B99-D5E4-4A2B-97F6-06AB0485DF2A}"/>
    <pc:docChg chg="custSel delSld modSld">
      <pc:chgData name="Zoi Lina Koutsogianni" userId="5b4f927b-cf4b-43ef-96b9-b0f5b2d0d70d" providerId="ADAL" clId="{BF940B99-D5E4-4A2B-97F6-06AB0485DF2A}" dt="2025-05-22T09:20:05.978" v="84" actId="20577"/>
      <pc:docMkLst>
        <pc:docMk/>
      </pc:docMkLst>
      <pc:sldChg chg="modSp mod">
        <pc:chgData name="Zoi Lina Koutsogianni" userId="5b4f927b-cf4b-43ef-96b9-b0f5b2d0d70d" providerId="ADAL" clId="{BF940B99-D5E4-4A2B-97F6-06AB0485DF2A}" dt="2025-05-22T09:20:05.978" v="84" actId="20577"/>
        <pc:sldMkLst>
          <pc:docMk/>
          <pc:sldMk cId="1322712095" sldId="288"/>
        </pc:sldMkLst>
        <pc:spChg chg="mod">
          <ac:chgData name="Zoi Lina Koutsogianni" userId="5b4f927b-cf4b-43ef-96b9-b0f5b2d0d70d" providerId="ADAL" clId="{BF940B99-D5E4-4A2B-97F6-06AB0485DF2A}" dt="2025-05-22T09:20:05.978" v="84" actId="20577"/>
          <ac:spMkLst>
            <pc:docMk/>
            <pc:sldMk cId="1322712095" sldId="288"/>
            <ac:spMk id="3" creationId="{7EF72B2E-4AB1-4CBF-80E7-F1A983FD60A2}"/>
          </ac:spMkLst>
        </pc:spChg>
      </pc:sldChg>
      <pc:sldChg chg="modNotesTx">
        <pc:chgData name="Zoi Lina Koutsogianni" userId="5b4f927b-cf4b-43ef-96b9-b0f5b2d0d70d" providerId="ADAL" clId="{BF940B99-D5E4-4A2B-97F6-06AB0485DF2A}" dt="2025-05-22T09:13:00.459" v="0" actId="6549"/>
        <pc:sldMkLst>
          <pc:docMk/>
          <pc:sldMk cId="1366176106" sldId="291"/>
        </pc:sldMkLst>
      </pc:sldChg>
      <pc:sldChg chg="modNotesTx">
        <pc:chgData name="Zoi Lina Koutsogianni" userId="5b4f927b-cf4b-43ef-96b9-b0f5b2d0d70d" providerId="ADAL" clId="{BF940B99-D5E4-4A2B-97F6-06AB0485DF2A}" dt="2025-05-22T09:13:06.978" v="2" actId="6549"/>
        <pc:sldMkLst>
          <pc:docMk/>
          <pc:sldMk cId="2289489284" sldId="866"/>
        </pc:sldMkLst>
      </pc:sldChg>
      <pc:sldChg chg="modNotesTx">
        <pc:chgData name="Zoi Lina Koutsogianni" userId="5b4f927b-cf4b-43ef-96b9-b0f5b2d0d70d" providerId="ADAL" clId="{BF940B99-D5E4-4A2B-97F6-06AB0485DF2A}" dt="2025-05-22T09:13:03.411" v="1" actId="6549"/>
        <pc:sldMkLst>
          <pc:docMk/>
          <pc:sldMk cId="87246472" sldId="868"/>
        </pc:sldMkLst>
      </pc:sldChg>
      <pc:sldChg chg="addSp delSp modSp mod">
        <pc:chgData name="Zoi Lina Koutsogianni" userId="5b4f927b-cf4b-43ef-96b9-b0f5b2d0d70d" providerId="ADAL" clId="{BF940B99-D5E4-4A2B-97F6-06AB0485DF2A}" dt="2025-05-22T09:17:52.863" v="7" actId="14100"/>
        <pc:sldMkLst>
          <pc:docMk/>
          <pc:sldMk cId="3070041319" sldId="1063"/>
        </pc:sldMkLst>
        <pc:spChg chg="mod">
          <ac:chgData name="Zoi Lina Koutsogianni" userId="5b4f927b-cf4b-43ef-96b9-b0f5b2d0d70d" providerId="ADAL" clId="{BF940B99-D5E4-4A2B-97F6-06AB0485DF2A}" dt="2025-05-22T09:17:41.863" v="5"/>
          <ac:spMkLst>
            <pc:docMk/>
            <pc:sldMk cId="3070041319" sldId="1063"/>
            <ac:spMk id="19" creationId="{182BDBA8-72E0-342A-7831-95062682F06F}"/>
          </ac:spMkLst>
        </pc:spChg>
        <pc:spChg chg="mod">
          <ac:chgData name="Zoi Lina Koutsogianni" userId="5b4f927b-cf4b-43ef-96b9-b0f5b2d0d70d" providerId="ADAL" clId="{BF940B99-D5E4-4A2B-97F6-06AB0485DF2A}" dt="2025-05-22T09:17:41.863" v="5"/>
          <ac:spMkLst>
            <pc:docMk/>
            <pc:sldMk cId="3070041319" sldId="1063"/>
            <ac:spMk id="21" creationId="{A15A8DBD-5EB0-E145-652F-F961B3A656B9}"/>
          </ac:spMkLst>
        </pc:spChg>
        <pc:spChg chg="mod">
          <ac:chgData name="Zoi Lina Koutsogianni" userId="5b4f927b-cf4b-43ef-96b9-b0f5b2d0d70d" providerId="ADAL" clId="{BF940B99-D5E4-4A2B-97F6-06AB0485DF2A}" dt="2025-05-22T09:17:41.863" v="5"/>
          <ac:spMkLst>
            <pc:docMk/>
            <pc:sldMk cId="3070041319" sldId="1063"/>
            <ac:spMk id="22" creationId="{7A5FBC5A-97BC-FD9E-0191-E49527CFD8FF}"/>
          </ac:spMkLst>
        </pc:spChg>
        <pc:spChg chg="mod">
          <ac:chgData name="Zoi Lina Koutsogianni" userId="5b4f927b-cf4b-43ef-96b9-b0f5b2d0d70d" providerId="ADAL" clId="{BF940B99-D5E4-4A2B-97F6-06AB0485DF2A}" dt="2025-05-22T09:17:41.863" v="5"/>
          <ac:spMkLst>
            <pc:docMk/>
            <pc:sldMk cId="3070041319" sldId="1063"/>
            <ac:spMk id="23" creationId="{7064B497-77AD-856F-4598-478946B8AF8D}"/>
          </ac:spMkLst>
        </pc:spChg>
        <pc:spChg chg="mod">
          <ac:chgData name="Zoi Lina Koutsogianni" userId="5b4f927b-cf4b-43ef-96b9-b0f5b2d0d70d" providerId="ADAL" clId="{BF940B99-D5E4-4A2B-97F6-06AB0485DF2A}" dt="2025-05-22T09:17:41.863" v="5"/>
          <ac:spMkLst>
            <pc:docMk/>
            <pc:sldMk cId="3070041319" sldId="1063"/>
            <ac:spMk id="25" creationId="{BB427076-FC56-846D-D4D4-F167CEDA4851}"/>
          </ac:spMkLst>
        </pc:spChg>
        <pc:spChg chg="mod">
          <ac:chgData name="Zoi Lina Koutsogianni" userId="5b4f927b-cf4b-43ef-96b9-b0f5b2d0d70d" providerId="ADAL" clId="{BF940B99-D5E4-4A2B-97F6-06AB0485DF2A}" dt="2025-05-22T09:17:41.863" v="5"/>
          <ac:spMkLst>
            <pc:docMk/>
            <pc:sldMk cId="3070041319" sldId="1063"/>
            <ac:spMk id="26" creationId="{00E93368-E2DB-7A7A-C722-3F10BFA2A9CC}"/>
          </ac:spMkLst>
        </pc:spChg>
        <pc:spChg chg="mod">
          <ac:chgData name="Zoi Lina Koutsogianni" userId="5b4f927b-cf4b-43ef-96b9-b0f5b2d0d70d" providerId="ADAL" clId="{BF940B99-D5E4-4A2B-97F6-06AB0485DF2A}" dt="2025-05-22T09:17:41.863" v="5"/>
          <ac:spMkLst>
            <pc:docMk/>
            <pc:sldMk cId="3070041319" sldId="1063"/>
            <ac:spMk id="27" creationId="{FDEDE296-460F-79B9-65E2-703755635C5B}"/>
          </ac:spMkLst>
        </pc:spChg>
        <pc:grpChg chg="mod">
          <ac:chgData name="Zoi Lina Koutsogianni" userId="5b4f927b-cf4b-43ef-96b9-b0f5b2d0d70d" providerId="ADAL" clId="{BF940B99-D5E4-4A2B-97F6-06AB0485DF2A}" dt="2025-05-22T09:17:46.393" v="6" actId="1076"/>
          <ac:grpSpMkLst>
            <pc:docMk/>
            <pc:sldMk cId="3070041319" sldId="1063"/>
            <ac:grpSpMk id="18" creationId="{A6297479-D1F2-E022-507F-A82BE251E367}"/>
          </ac:grpSpMkLst>
        </pc:grpChg>
        <pc:picChg chg="add mod">
          <ac:chgData name="Zoi Lina Koutsogianni" userId="5b4f927b-cf4b-43ef-96b9-b0f5b2d0d70d" providerId="ADAL" clId="{BF940B99-D5E4-4A2B-97F6-06AB0485DF2A}" dt="2025-05-22T09:17:52.863" v="7" actId="14100"/>
          <ac:picMkLst>
            <pc:docMk/>
            <pc:sldMk cId="3070041319" sldId="1063"/>
            <ac:picMk id="17" creationId="{20A908DE-B782-E244-744F-29CF5BD4C7DF}"/>
          </ac:picMkLst>
        </pc:picChg>
        <pc:picChg chg="mod">
          <ac:chgData name="Zoi Lina Koutsogianni" userId="5b4f927b-cf4b-43ef-96b9-b0f5b2d0d70d" providerId="ADAL" clId="{BF940B99-D5E4-4A2B-97F6-06AB0485DF2A}" dt="2025-05-22T09:17:41.863" v="5"/>
          <ac:picMkLst>
            <pc:docMk/>
            <pc:sldMk cId="3070041319" sldId="1063"/>
            <ac:picMk id="20" creationId="{72446062-7B61-D022-38B2-AF0FBE4CCCD9}"/>
          </ac:picMkLst>
        </pc:picChg>
        <pc:picChg chg="mod">
          <ac:chgData name="Zoi Lina Koutsogianni" userId="5b4f927b-cf4b-43ef-96b9-b0f5b2d0d70d" providerId="ADAL" clId="{BF940B99-D5E4-4A2B-97F6-06AB0485DF2A}" dt="2025-05-22T09:17:41.863" v="5"/>
          <ac:picMkLst>
            <pc:docMk/>
            <pc:sldMk cId="3070041319" sldId="1063"/>
            <ac:picMk id="28" creationId="{BBABD0E8-CB9A-5A18-9D19-B053AD6AF37A}"/>
          </ac:picMkLst>
        </pc:picChg>
      </pc:sldChg>
      <pc:sldChg chg="del">
        <pc:chgData name="Zoi Lina Koutsogianni" userId="5b4f927b-cf4b-43ef-96b9-b0f5b2d0d70d" providerId="ADAL" clId="{BF940B99-D5E4-4A2B-97F6-06AB0485DF2A}" dt="2025-05-22T09:17:59.492" v="8" actId="47"/>
        <pc:sldMkLst>
          <pc:docMk/>
          <pc:sldMk cId="3938866593" sldId="1072"/>
        </pc:sldMkLst>
      </pc:sldChg>
      <pc:sldChg chg="modSp mod">
        <pc:chgData name="Zoi Lina Koutsogianni" userId="5b4f927b-cf4b-43ef-96b9-b0f5b2d0d70d" providerId="ADAL" clId="{BF940B99-D5E4-4A2B-97F6-06AB0485DF2A}" dt="2025-05-22T09:18:08.417" v="9" actId="1076"/>
        <pc:sldMkLst>
          <pc:docMk/>
          <pc:sldMk cId="149286315" sldId="1073"/>
        </pc:sldMkLst>
        <pc:spChg chg="mod">
          <ac:chgData name="Zoi Lina Koutsogianni" userId="5b4f927b-cf4b-43ef-96b9-b0f5b2d0d70d" providerId="ADAL" clId="{BF940B99-D5E4-4A2B-97F6-06AB0485DF2A}" dt="2025-05-22T09:18:08.417" v="9" actId="1076"/>
          <ac:spMkLst>
            <pc:docMk/>
            <pc:sldMk cId="149286315" sldId="1073"/>
            <ac:spMk id="30" creationId="{54EB9530-AAD7-5525-4F26-6AA10FCB8EBF}"/>
          </ac:spMkLst>
        </pc:spChg>
      </pc:sldChg>
      <pc:sldChg chg="modNotesTx">
        <pc:chgData name="Zoi Lina Koutsogianni" userId="5b4f927b-cf4b-43ef-96b9-b0f5b2d0d70d" providerId="ADAL" clId="{BF940B99-D5E4-4A2B-97F6-06AB0485DF2A}" dt="2025-05-22T09:13:42.011" v="3" actId="6549"/>
        <pc:sldMkLst>
          <pc:docMk/>
          <pc:sldMk cId="2254831368" sldId="1074"/>
        </pc:sldMkLst>
      </pc:sldChg>
      <pc:sldChg chg="delSp modSp mod delAnim">
        <pc:chgData name="Zoi Lina Koutsogianni" userId="5b4f927b-cf4b-43ef-96b9-b0f5b2d0d70d" providerId="ADAL" clId="{BF940B99-D5E4-4A2B-97F6-06AB0485DF2A}" dt="2025-05-22T09:19:53.815" v="82" actId="404"/>
        <pc:sldMkLst>
          <pc:docMk/>
          <pc:sldMk cId="2556156991" sldId="1077"/>
        </pc:sldMkLst>
        <pc:spChg chg="mod">
          <ac:chgData name="Zoi Lina Koutsogianni" userId="5b4f927b-cf4b-43ef-96b9-b0f5b2d0d70d" providerId="ADAL" clId="{BF940B99-D5E4-4A2B-97F6-06AB0485DF2A}" dt="2025-05-22T09:19:53.815" v="82" actId="404"/>
          <ac:spMkLst>
            <pc:docMk/>
            <pc:sldMk cId="2556156991" sldId="1077"/>
            <ac:spMk id="8" creationId="{F3BE8CD7-2DC6-6277-B7C1-88C5395C7BF5}"/>
          </ac:spMkLst>
        </pc:spChg>
        <pc:spChg chg="mod">
          <ac:chgData name="Zoi Lina Koutsogianni" userId="5b4f927b-cf4b-43ef-96b9-b0f5b2d0d70d" providerId="ADAL" clId="{BF940B99-D5E4-4A2B-97F6-06AB0485DF2A}" dt="2025-05-22T09:18:26.892" v="11" actId="1076"/>
          <ac:spMkLst>
            <pc:docMk/>
            <pc:sldMk cId="2556156991" sldId="1077"/>
            <ac:spMk id="10" creationId="{01E8D993-5629-E7CE-3180-4DE9A4FA65E0}"/>
          </ac:spMkLst>
        </pc:spChg>
        <pc:spChg chg="mod">
          <ac:chgData name="Zoi Lina Koutsogianni" userId="5b4f927b-cf4b-43ef-96b9-b0f5b2d0d70d" providerId="ADAL" clId="{BF940B99-D5E4-4A2B-97F6-06AB0485DF2A}" dt="2025-05-22T09:18:26.892" v="11" actId="1076"/>
          <ac:spMkLst>
            <pc:docMk/>
            <pc:sldMk cId="2556156991" sldId="1077"/>
            <ac:spMk id="16" creationId="{2331204E-5233-AE5D-E57F-60DCC0533DD1}"/>
          </ac:spMkLst>
        </pc:spChg>
        <pc:spChg chg="mod">
          <ac:chgData name="Zoi Lina Koutsogianni" userId="5b4f927b-cf4b-43ef-96b9-b0f5b2d0d70d" providerId="ADAL" clId="{BF940B99-D5E4-4A2B-97F6-06AB0485DF2A}" dt="2025-05-22T09:18:26.892" v="11" actId="1076"/>
          <ac:spMkLst>
            <pc:docMk/>
            <pc:sldMk cId="2556156991" sldId="1077"/>
            <ac:spMk id="18" creationId="{A2ABA396-B028-8737-16FD-840B8B11FCAC}"/>
          </ac:spMkLst>
        </pc:spChg>
        <pc:picChg chg="mod">
          <ac:chgData name="Zoi Lina Koutsogianni" userId="5b4f927b-cf4b-43ef-96b9-b0f5b2d0d70d" providerId="ADAL" clId="{BF940B99-D5E4-4A2B-97F6-06AB0485DF2A}" dt="2025-05-22T09:18:26.892" v="11" actId="1076"/>
          <ac:picMkLst>
            <pc:docMk/>
            <pc:sldMk cId="2556156991" sldId="1077"/>
            <ac:picMk id="13" creationId="{734CE15D-837E-1D6C-F780-93FEC3724C9D}"/>
          </ac:picMkLst>
        </pc:picChg>
        <pc:picChg chg="mod">
          <ac:chgData name="Zoi Lina Koutsogianni" userId="5b4f927b-cf4b-43ef-96b9-b0f5b2d0d70d" providerId="ADAL" clId="{BF940B99-D5E4-4A2B-97F6-06AB0485DF2A}" dt="2025-05-22T09:18:26.892" v="11" actId="1076"/>
          <ac:picMkLst>
            <pc:docMk/>
            <pc:sldMk cId="2556156991" sldId="1077"/>
            <ac:picMk id="14" creationId="{D91E232C-151E-F8A9-C3F6-C31D12B01DEE}"/>
          </ac:picMkLst>
        </pc:picChg>
        <pc:picChg chg="mod">
          <ac:chgData name="Zoi Lina Koutsogianni" userId="5b4f927b-cf4b-43ef-96b9-b0f5b2d0d70d" providerId="ADAL" clId="{BF940B99-D5E4-4A2B-97F6-06AB0485DF2A}" dt="2025-05-22T09:18:26.892" v="11" actId="1076"/>
          <ac:picMkLst>
            <pc:docMk/>
            <pc:sldMk cId="2556156991" sldId="1077"/>
            <ac:picMk id="19" creationId="{1A9F23D9-D8D8-64D2-48D8-FADB871E4B0C}"/>
          </ac:picMkLst>
        </pc:picChg>
      </pc:sldChg>
    </pc:docChg>
  </pc:docChgLst>
  <pc:docChgLst>
    <pc:chgData name="Konstantinos Triantafyllidis" userId="c216ee70-7f45-4ad3-a9a4-dda05eb4508d" providerId="ADAL" clId="{940075CA-9BC1-4388-9591-FF5C742BD6C5}"/>
    <pc:docChg chg="undo redo custSel modSld">
      <pc:chgData name="Konstantinos Triantafyllidis" userId="c216ee70-7f45-4ad3-a9a4-dda05eb4508d" providerId="ADAL" clId="{940075CA-9BC1-4388-9591-FF5C742BD6C5}" dt="2025-05-23T04:09:52.839" v="44" actId="122"/>
      <pc:docMkLst>
        <pc:docMk/>
      </pc:docMkLst>
      <pc:sldChg chg="modSp mod">
        <pc:chgData name="Konstantinos Triantafyllidis" userId="c216ee70-7f45-4ad3-a9a4-dda05eb4508d" providerId="ADAL" clId="{940075CA-9BC1-4388-9591-FF5C742BD6C5}" dt="2025-05-23T04:09:52.839" v="44" actId="122"/>
        <pc:sldMkLst>
          <pc:docMk/>
          <pc:sldMk cId="3070041319" sldId="1063"/>
        </pc:sldMkLst>
        <pc:spChg chg="mod">
          <ac:chgData name="Konstantinos Triantafyllidis" userId="c216ee70-7f45-4ad3-a9a4-dda05eb4508d" providerId="ADAL" clId="{940075CA-9BC1-4388-9591-FF5C742BD6C5}" dt="2025-05-23T04:08:55.344" v="4" actId="122"/>
          <ac:spMkLst>
            <pc:docMk/>
            <pc:sldMk cId="3070041319" sldId="1063"/>
            <ac:spMk id="12" creationId="{BC7B7108-AEFD-748F-8922-C03A0B000C35}"/>
          </ac:spMkLst>
        </pc:spChg>
        <pc:spChg chg="mod">
          <ac:chgData name="Konstantinos Triantafyllidis" userId="c216ee70-7f45-4ad3-a9a4-dda05eb4508d" providerId="ADAL" clId="{940075CA-9BC1-4388-9591-FF5C742BD6C5}" dt="2025-05-23T04:08:45.585" v="2" actId="122"/>
          <ac:spMkLst>
            <pc:docMk/>
            <pc:sldMk cId="3070041319" sldId="1063"/>
            <ac:spMk id="13" creationId="{B9C9FD7B-3FF7-BA88-C25B-4DA6DFB73EEC}"/>
          </ac:spMkLst>
        </pc:spChg>
        <pc:spChg chg="mod">
          <ac:chgData name="Konstantinos Triantafyllidis" userId="c216ee70-7f45-4ad3-a9a4-dda05eb4508d" providerId="ADAL" clId="{940075CA-9BC1-4388-9591-FF5C742BD6C5}" dt="2025-05-23T04:09:47.925" v="43" actId="122"/>
          <ac:spMkLst>
            <pc:docMk/>
            <pc:sldMk cId="3070041319" sldId="1063"/>
            <ac:spMk id="25" creationId="{BB427076-FC56-846D-D4D4-F167CEDA4851}"/>
          </ac:spMkLst>
        </pc:spChg>
        <pc:spChg chg="mod">
          <ac:chgData name="Konstantinos Triantafyllidis" userId="c216ee70-7f45-4ad3-a9a4-dda05eb4508d" providerId="ADAL" clId="{940075CA-9BC1-4388-9591-FF5C742BD6C5}" dt="2025-05-23T04:09:52.839" v="44" actId="122"/>
          <ac:spMkLst>
            <pc:docMk/>
            <pc:sldMk cId="3070041319" sldId="1063"/>
            <ac:spMk id="26" creationId="{00E93368-E2DB-7A7A-C722-3F10BFA2A9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BBA50-4212-4836-BEA8-D52076622217}" type="datetimeFigureOut">
              <a:rPr lang="el-GR" smtClean="0"/>
              <a:t>30/5/2025</a:t>
            </a:fld>
            <a:endParaRPr lang="el-G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B0BA6-38C8-486D-B186-BC9C31A3E4D3}" type="slidenum">
              <a:rPr lang="el-GR" smtClean="0"/>
              <a:t>‹#›</a:t>
            </a:fld>
            <a:endParaRPr lang="el-GR" dirty="0"/>
          </a:p>
        </p:txBody>
      </p:sp>
    </p:spTree>
    <p:extLst>
      <p:ext uri="{BB962C8B-B14F-4D97-AF65-F5344CB8AC3E}">
        <p14:creationId xmlns:p14="http://schemas.microsoft.com/office/powerpoint/2010/main" val="109922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l-GR" dirty="0"/>
          </a:p>
        </p:txBody>
      </p:sp>
      <p:sp>
        <p:nvSpPr>
          <p:cNvPr id="4" name="Slide Number Placeholder 3"/>
          <p:cNvSpPr>
            <a:spLocks noGrp="1"/>
          </p:cNvSpPr>
          <p:nvPr>
            <p:ph type="sldNum" sz="quarter" idx="5"/>
          </p:nvPr>
        </p:nvSpPr>
        <p:spPr/>
        <p:txBody>
          <a:bodyPr/>
          <a:lstStyle/>
          <a:p>
            <a:fld id="{1ADB0BA6-38C8-486D-B186-BC9C31A3E4D3}" type="slidenum">
              <a:rPr lang="el-GR" smtClean="0"/>
              <a:t>2</a:t>
            </a:fld>
            <a:endParaRPr lang="el-GR" dirty="0"/>
          </a:p>
        </p:txBody>
      </p:sp>
    </p:spTree>
    <p:extLst>
      <p:ext uri="{BB962C8B-B14F-4D97-AF65-F5344CB8AC3E}">
        <p14:creationId xmlns:p14="http://schemas.microsoft.com/office/powerpoint/2010/main" val="108635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ADB0BA6-38C8-486D-B186-BC9C31A3E4D3}" type="slidenum">
              <a:rPr lang="el-GR" smtClean="0"/>
              <a:t>3</a:t>
            </a:fld>
            <a:endParaRPr lang="el-GR" dirty="0"/>
          </a:p>
        </p:txBody>
      </p:sp>
    </p:spTree>
    <p:extLst>
      <p:ext uri="{BB962C8B-B14F-4D97-AF65-F5344CB8AC3E}">
        <p14:creationId xmlns:p14="http://schemas.microsoft.com/office/powerpoint/2010/main" val="425870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ADB0BA6-38C8-486D-B186-BC9C31A3E4D3}" type="slidenum">
              <a:rPr lang="el-GR" smtClean="0"/>
              <a:t>4</a:t>
            </a:fld>
            <a:endParaRPr lang="el-GR" dirty="0"/>
          </a:p>
        </p:txBody>
      </p:sp>
    </p:spTree>
    <p:extLst>
      <p:ext uri="{BB962C8B-B14F-4D97-AF65-F5344CB8AC3E}">
        <p14:creationId xmlns:p14="http://schemas.microsoft.com/office/powerpoint/2010/main" val="238695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ADB0BA6-38C8-486D-B186-BC9C31A3E4D3}" type="slidenum">
              <a:rPr lang="el-GR" smtClean="0"/>
              <a:t>14</a:t>
            </a:fld>
            <a:endParaRPr lang="el-GR" dirty="0"/>
          </a:p>
        </p:txBody>
      </p:sp>
    </p:spTree>
    <p:extLst>
      <p:ext uri="{BB962C8B-B14F-4D97-AF65-F5344CB8AC3E}">
        <p14:creationId xmlns:p14="http://schemas.microsoft.com/office/powerpoint/2010/main" val="299498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ADB0BA6-38C8-486D-B186-BC9C31A3E4D3}" type="slidenum">
              <a:rPr lang="el-GR" smtClean="0"/>
              <a:t>16</a:t>
            </a:fld>
            <a:endParaRPr lang="el-GR" dirty="0"/>
          </a:p>
        </p:txBody>
      </p:sp>
    </p:spTree>
    <p:extLst>
      <p:ext uri="{BB962C8B-B14F-4D97-AF65-F5344CB8AC3E}">
        <p14:creationId xmlns:p14="http://schemas.microsoft.com/office/powerpoint/2010/main" val="453155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4611757" cy="6858000"/>
          </a:xfrm>
          <a:custGeom>
            <a:avLst/>
            <a:gdLst>
              <a:gd name="connsiteX0" fmla="*/ 0 w 4691270"/>
              <a:gd name="connsiteY0" fmla="*/ 0 h 6858000"/>
              <a:gd name="connsiteX1" fmla="*/ 2345635 w 4691270"/>
              <a:gd name="connsiteY1" fmla="*/ 0 h 6858000"/>
              <a:gd name="connsiteX2" fmla="*/ 4691270 w 4691270"/>
              <a:gd name="connsiteY2" fmla="*/ 3429000 h 6858000"/>
              <a:gd name="connsiteX3" fmla="*/ 2345635 w 4691270"/>
              <a:gd name="connsiteY3" fmla="*/ 6858000 h 6858000"/>
              <a:gd name="connsiteX4" fmla="*/ 0 w 469127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0" h="6858000">
                <a:moveTo>
                  <a:pt x="0" y="0"/>
                </a:moveTo>
                <a:lnTo>
                  <a:pt x="2345635" y="0"/>
                </a:lnTo>
                <a:cubicBezTo>
                  <a:pt x="3641093" y="0"/>
                  <a:pt x="4691270" y="1535216"/>
                  <a:pt x="4691270" y="3429000"/>
                </a:cubicBezTo>
                <a:cubicBezTo>
                  <a:pt x="4691270" y="5322784"/>
                  <a:pt x="3641093" y="6858000"/>
                  <a:pt x="2345635" y="6858000"/>
                </a:cubicBezTo>
                <a:lnTo>
                  <a:pt x="0" y="6858000"/>
                </a:lnTo>
                <a:close/>
              </a:path>
            </a:pathLst>
          </a:custGeom>
          <a:pattFill prst="pct10">
            <a:fgClr>
              <a:schemeClr val="accent1"/>
            </a:fgClr>
            <a:bgClr>
              <a:schemeClr val="bg1"/>
            </a:bgClr>
          </a:pattFill>
        </p:spPr>
        <p:txBody>
          <a:bodyPr wrap="square">
            <a:noAutofit/>
          </a:bodyPr>
          <a:lstStyle/>
          <a:p>
            <a:endParaRPr lang="en-US" dirty="0"/>
          </a:p>
        </p:txBody>
      </p:sp>
      <p:sp>
        <p:nvSpPr>
          <p:cNvPr id="3" name="Date Placeholder 3">
            <a:extLst>
              <a:ext uri="{FF2B5EF4-FFF2-40B4-BE49-F238E27FC236}">
                <a16:creationId xmlns:a16="http://schemas.microsoft.com/office/drawing/2014/main" id="{B6C356E1-7F34-C088-B20E-9740C46C4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FBD40-7532-4DCC-A515-E7DC9C8C38FD}" type="datetimeFigureOut">
              <a:rPr lang="en-US" smtClean="0"/>
              <a:t>5/30/2025</a:t>
            </a:fld>
            <a:endParaRPr lang="en-US" dirty="0"/>
          </a:p>
        </p:txBody>
      </p:sp>
      <p:sp>
        <p:nvSpPr>
          <p:cNvPr id="4" name="Footer Placeholder 4">
            <a:extLst>
              <a:ext uri="{FF2B5EF4-FFF2-40B4-BE49-F238E27FC236}">
                <a16:creationId xmlns:a16="http://schemas.microsoft.com/office/drawing/2014/main" id="{727F0850-BC98-9CE2-66A8-6B7763DAB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B281BE98-B58C-B9B8-EB5B-3B1BE2BD4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75F0B-CCBF-4731-8BE0-77F3DE0257C3}" type="slidenum">
              <a:rPr lang="en-US" smtClean="0"/>
              <a:t>‹#›</a:t>
            </a:fld>
            <a:endParaRPr lang="en-US" dirty="0"/>
          </a:p>
        </p:txBody>
      </p:sp>
      <p:pic>
        <p:nvPicPr>
          <p:cNvPr id="6" name="Picture 5">
            <a:extLst>
              <a:ext uri="{FF2B5EF4-FFF2-40B4-BE49-F238E27FC236}">
                <a16:creationId xmlns:a16="http://schemas.microsoft.com/office/drawing/2014/main" id="{22F598D8-8730-A529-1602-4BE9340D0B8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3673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34162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1041400" y="3916750"/>
            <a:ext cx="1980000" cy="1980000"/>
          </a:xfrm>
          <a:pattFill prst="pct10">
            <a:fgClr>
              <a:schemeClr val="accent1"/>
            </a:fgClr>
            <a:bgClr>
              <a:schemeClr val="bg1"/>
            </a:bgClr>
          </a:pattFill>
        </p:spPr>
        <p:txBody>
          <a:bodyPr/>
          <a:lstStyle/>
          <a:p>
            <a:endParaRPr lang="en-US" dirty="0"/>
          </a:p>
        </p:txBody>
      </p:sp>
      <p:sp>
        <p:nvSpPr>
          <p:cNvPr id="9" name="Picture Placeholder 6"/>
          <p:cNvSpPr>
            <a:spLocks noGrp="1"/>
          </p:cNvSpPr>
          <p:nvPr>
            <p:ph type="pic" sz="quarter" idx="12"/>
          </p:nvPr>
        </p:nvSpPr>
        <p:spPr>
          <a:xfrm>
            <a:off x="1041400" y="1727200"/>
            <a:ext cx="1980000" cy="1980000"/>
          </a:xfrm>
          <a:pattFill prst="pct10">
            <a:fgClr>
              <a:schemeClr val="accent1"/>
            </a:fgClr>
            <a:bgClr>
              <a:schemeClr val="bg1"/>
            </a:bgClr>
          </a:pattFill>
        </p:spPr>
        <p:txBody>
          <a:bodyPr/>
          <a:lstStyle/>
          <a:p>
            <a:endParaRPr lang="en-US" dirty="0"/>
          </a:p>
        </p:txBody>
      </p:sp>
      <p:sp>
        <p:nvSpPr>
          <p:cNvPr id="10" name="Picture Placeholder 6"/>
          <p:cNvSpPr>
            <a:spLocks noGrp="1"/>
          </p:cNvSpPr>
          <p:nvPr>
            <p:ph type="pic" sz="quarter" idx="13"/>
          </p:nvPr>
        </p:nvSpPr>
        <p:spPr>
          <a:xfrm>
            <a:off x="3263900" y="1764100"/>
            <a:ext cx="2413000" cy="413265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75731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746000" y="2002800"/>
            <a:ext cx="2700000" cy="2700000"/>
          </a:xfrm>
          <a:pattFill prst="pct10">
            <a:fgClr>
              <a:schemeClr val="accent1"/>
            </a:fgClr>
            <a:bgClr>
              <a:schemeClr val="bg1"/>
            </a:bgClr>
          </a:pattFill>
        </p:spPr>
        <p:txBody>
          <a:bodyPr/>
          <a:lstStyle/>
          <a:p>
            <a:endParaRPr lang="en-US" dirty="0"/>
          </a:p>
        </p:txBody>
      </p:sp>
      <p:sp>
        <p:nvSpPr>
          <p:cNvPr id="8" name="Picture Placeholder 6"/>
          <p:cNvSpPr>
            <a:spLocks noGrp="1"/>
          </p:cNvSpPr>
          <p:nvPr>
            <p:ph type="pic" sz="quarter" idx="11"/>
          </p:nvPr>
        </p:nvSpPr>
        <p:spPr>
          <a:xfrm>
            <a:off x="8429000" y="2002800"/>
            <a:ext cx="2700000" cy="2700000"/>
          </a:xfrm>
          <a:pattFill prst="pct10">
            <a:fgClr>
              <a:schemeClr val="accent1"/>
            </a:fgClr>
            <a:bgClr>
              <a:schemeClr val="bg1"/>
            </a:bgClr>
          </a:pattFill>
        </p:spPr>
        <p:txBody>
          <a:bodyPr/>
          <a:lstStyle/>
          <a:p>
            <a:endParaRPr lang="en-US" dirty="0"/>
          </a:p>
        </p:txBody>
      </p:sp>
      <p:sp>
        <p:nvSpPr>
          <p:cNvPr id="9" name="Picture Placeholder 6"/>
          <p:cNvSpPr>
            <a:spLocks noGrp="1"/>
          </p:cNvSpPr>
          <p:nvPr>
            <p:ph type="pic" sz="quarter" idx="12"/>
          </p:nvPr>
        </p:nvSpPr>
        <p:spPr>
          <a:xfrm>
            <a:off x="1063000" y="2002800"/>
            <a:ext cx="2700000" cy="2700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1754264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152900"/>
            <a:ext cx="3072000" cy="2705100"/>
          </a:xfrm>
          <a:pattFill prst="pct10">
            <a:fgClr>
              <a:schemeClr val="accent1"/>
            </a:fgClr>
            <a:bgClr>
              <a:schemeClr val="bg1"/>
            </a:bgClr>
          </a:pattFill>
        </p:spPr>
        <p:txBody>
          <a:bodyPr/>
          <a:lstStyle/>
          <a:p>
            <a:endParaRPr lang="en-US" dirty="0"/>
          </a:p>
        </p:txBody>
      </p:sp>
      <p:sp>
        <p:nvSpPr>
          <p:cNvPr id="12" name="Picture Placeholder 6"/>
          <p:cNvSpPr>
            <a:spLocks noGrp="1"/>
          </p:cNvSpPr>
          <p:nvPr>
            <p:ph type="pic" sz="quarter" idx="11"/>
          </p:nvPr>
        </p:nvSpPr>
        <p:spPr>
          <a:xfrm>
            <a:off x="9120000" y="4152900"/>
            <a:ext cx="3072000" cy="2705100"/>
          </a:xfrm>
          <a:pattFill prst="pct10">
            <a:fgClr>
              <a:schemeClr val="accent1"/>
            </a:fgClr>
            <a:bgClr>
              <a:schemeClr val="bg1"/>
            </a:bgClr>
          </a:pattFill>
        </p:spPr>
        <p:txBody>
          <a:bodyPr/>
          <a:lstStyle/>
          <a:p>
            <a:endParaRPr lang="en-US" dirty="0"/>
          </a:p>
        </p:txBody>
      </p:sp>
      <p:sp>
        <p:nvSpPr>
          <p:cNvPr id="13" name="Picture Placeholder 6"/>
          <p:cNvSpPr>
            <a:spLocks noGrp="1"/>
          </p:cNvSpPr>
          <p:nvPr>
            <p:ph type="pic" sz="quarter" idx="12"/>
          </p:nvPr>
        </p:nvSpPr>
        <p:spPr>
          <a:xfrm>
            <a:off x="3072000" y="4152900"/>
            <a:ext cx="3024000" cy="2705100"/>
          </a:xfrm>
          <a:pattFill prst="pct10">
            <a:fgClr>
              <a:schemeClr val="accent1"/>
            </a:fgClr>
            <a:bgClr>
              <a:schemeClr val="bg1"/>
            </a:bgClr>
          </a:pattFill>
        </p:spPr>
        <p:txBody>
          <a:bodyPr/>
          <a:lstStyle/>
          <a:p>
            <a:endParaRPr lang="en-US" dirty="0"/>
          </a:p>
        </p:txBody>
      </p:sp>
      <p:sp>
        <p:nvSpPr>
          <p:cNvPr id="14" name="Picture Placeholder 6"/>
          <p:cNvSpPr>
            <a:spLocks noGrp="1"/>
          </p:cNvSpPr>
          <p:nvPr>
            <p:ph type="pic" sz="quarter" idx="13"/>
          </p:nvPr>
        </p:nvSpPr>
        <p:spPr>
          <a:xfrm>
            <a:off x="6096000" y="4152900"/>
            <a:ext cx="3024000" cy="27051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11216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71DD0D6-2A5A-2467-A93A-A41E2CE3D902}"/>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7754E22-96E3-A91F-0C3E-836A0B01DC9E}"/>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912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488AAB-6670-ABB4-085D-2CEFFB71F277}"/>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41BC3DE-0EB2-8140-8ACF-DC4C0B93E546}"/>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417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7F7996-2AA8-F64A-817C-EB418EF7EC48}"/>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219C5DD-F726-8C3C-80F8-D2429834D2CD}"/>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59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8A57A5B-64F2-E3CF-AFC6-7857DC1EB7EA}"/>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81FD61-FCCE-08B1-1C8F-BF8AA6E56A3D}"/>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413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666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53901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110288"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191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50245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037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4F6A572-EB8C-C903-96A2-7C2147ED63A8}"/>
              </a:ext>
            </a:extLst>
          </p:cNvPr>
          <p:cNvCxnSpPr>
            <a:cxnSpLocks/>
          </p:cNvCxnSpPr>
          <p:nvPr userDrawn="1"/>
        </p:nvCxnSpPr>
        <p:spPr>
          <a:xfrm>
            <a:off x="925550"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5197F96-42D7-421F-16EF-1B3CC8FB634F}"/>
              </a:ext>
            </a:extLst>
          </p:cNvPr>
          <p:cNvSpPr/>
          <p:nvPr userDrawn="1"/>
        </p:nvSpPr>
        <p:spPr>
          <a:xfrm>
            <a:off x="908820"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4412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A6468CB-25B8-8634-9A5B-A3824B57A11C}"/>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01EC4A69-1118-165E-2CE9-B7B3FE30DE72}"/>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874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54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CDDDF-7ADD-25B0-C7E0-264D3ACD56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3" y="-5577"/>
            <a:ext cx="12213143" cy="2325029"/>
          </a:xfrm>
          <a:prstGeom prst="rect">
            <a:avLst/>
          </a:prstGeom>
        </p:spPr>
      </p:pic>
      <p:sp>
        <p:nvSpPr>
          <p:cNvPr id="3" name="TextBox 2">
            <a:extLst>
              <a:ext uri="{FF2B5EF4-FFF2-40B4-BE49-F238E27FC236}">
                <a16:creationId xmlns:a16="http://schemas.microsoft.com/office/drawing/2014/main" id="{85EBF55C-6B5D-8CC6-9965-49154CE3E27E}"/>
              </a:ext>
            </a:extLst>
          </p:cNvPr>
          <p:cNvSpPr txBox="1"/>
          <p:nvPr userDrawn="1"/>
        </p:nvSpPr>
        <p:spPr>
          <a:xfrm>
            <a:off x="1288256" y="2805097"/>
            <a:ext cx="9615488" cy="1107996"/>
          </a:xfrm>
          <a:prstGeom prst="rect">
            <a:avLst/>
          </a:prstGeom>
          <a:noFill/>
        </p:spPr>
        <p:txBody>
          <a:bodyPr wrap="square" rtlCol="0">
            <a:spAutoFit/>
          </a:bodyPr>
          <a:lstStyle/>
          <a:p>
            <a:pPr algn="ctr"/>
            <a:r>
              <a:rPr lang="en-US" sz="6600" b="1" dirty="0">
                <a:solidFill>
                  <a:srgbClr val="17758C"/>
                </a:solidFill>
                <a:latin typeface="Open Sans" panose="020B0606030504020204" pitchFamily="34" charset="0"/>
                <a:ea typeface="Open Sans" panose="020B0606030504020204" pitchFamily="34" charset="0"/>
                <a:cs typeface="Open Sans" panose="020B0606030504020204" pitchFamily="34" charset="0"/>
              </a:rPr>
              <a:t>THANK YOU!</a:t>
            </a:r>
            <a:endParaRPr lang="en-ID" sz="6600" b="1" dirty="0">
              <a:solidFill>
                <a:srgbClr val="17758C"/>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53425C83-1907-FDBD-ACA6-BBC43A083FB8}"/>
              </a:ext>
            </a:extLst>
          </p:cNvPr>
          <p:cNvGrpSpPr/>
          <p:nvPr userDrawn="1"/>
        </p:nvGrpSpPr>
        <p:grpSpPr>
          <a:xfrm>
            <a:off x="5255599" y="5394311"/>
            <a:ext cx="1680800" cy="360000"/>
            <a:chOff x="1172510" y="4097418"/>
            <a:chExt cx="1680800" cy="360000"/>
          </a:xfrm>
          <a:solidFill>
            <a:srgbClr val="17758C"/>
          </a:solidFill>
        </p:grpSpPr>
        <p:sp>
          <p:nvSpPr>
            <p:cNvPr id="6" name="Oval 5">
              <a:extLst>
                <a:ext uri="{FF2B5EF4-FFF2-40B4-BE49-F238E27FC236}">
                  <a16:creationId xmlns:a16="http://schemas.microsoft.com/office/drawing/2014/main" id="{E712B59D-C2B0-C092-F0E1-CF2BBFC3B5B3}"/>
                </a:ext>
              </a:extLst>
            </p:cNvPr>
            <p:cNvSpPr/>
            <p:nvPr/>
          </p:nvSpPr>
          <p:spPr>
            <a:xfrm>
              <a:off x="11725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7E901C2-7F56-1F1C-8D74-4BBAAB373D71}"/>
                </a:ext>
              </a:extLst>
            </p:cNvPr>
            <p:cNvSpPr/>
            <p:nvPr/>
          </p:nvSpPr>
          <p:spPr>
            <a:xfrm>
              <a:off x="18329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CC41C98-7D67-760F-3D8E-7F41ADC86A7A}"/>
                </a:ext>
              </a:extLst>
            </p:cNvPr>
            <p:cNvSpPr/>
            <p:nvPr/>
          </p:nvSpPr>
          <p:spPr>
            <a:xfrm>
              <a:off x="2493310" y="4097418"/>
              <a:ext cx="360000" cy="3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085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77682" y="1552252"/>
            <a:ext cx="3780000" cy="3780000"/>
          </a:xfrm>
          <a:custGeom>
            <a:avLst/>
            <a:gdLst>
              <a:gd name="connsiteX0" fmla="*/ 1530000 w 3060000"/>
              <a:gd name="connsiteY0" fmla="*/ 0 h 3060000"/>
              <a:gd name="connsiteX1" fmla="*/ 3060000 w 3060000"/>
              <a:gd name="connsiteY1" fmla="*/ 1530000 h 3060000"/>
              <a:gd name="connsiteX2" fmla="*/ 1530000 w 3060000"/>
              <a:gd name="connsiteY2" fmla="*/ 3060000 h 3060000"/>
              <a:gd name="connsiteX3" fmla="*/ 0 w 3060000"/>
              <a:gd name="connsiteY3" fmla="*/ 1530000 h 3060000"/>
              <a:gd name="connsiteX4" fmla="*/ 1530000 w 3060000"/>
              <a:gd name="connsiteY4" fmla="*/ 0 h 30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000" h="3060000">
                <a:moveTo>
                  <a:pt x="1530000" y="0"/>
                </a:moveTo>
                <a:cubicBezTo>
                  <a:pt x="2374996" y="0"/>
                  <a:pt x="3060000" y="685004"/>
                  <a:pt x="3060000" y="1530000"/>
                </a:cubicBezTo>
                <a:cubicBezTo>
                  <a:pt x="3060000" y="2374996"/>
                  <a:pt x="2374996" y="3060000"/>
                  <a:pt x="1530000" y="3060000"/>
                </a:cubicBezTo>
                <a:cubicBezTo>
                  <a:pt x="685004" y="3060000"/>
                  <a:pt x="0" y="2374996"/>
                  <a:pt x="0" y="1530000"/>
                </a:cubicBezTo>
                <a:cubicBezTo>
                  <a:pt x="0" y="685004"/>
                  <a:pt x="685004" y="0"/>
                  <a:pt x="1530000" y="0"/>
                </a:cubicBezTo>
                <a:close/>
              </a:path>
            </a:pathLst>
          </a:custGeom>
          <a:pattFill prst="pct10">
            <a:fgClr>
              <a:schemeClr val="accent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val="4158698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26662" y="0"/>
            <a:ext cx="3538675"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320282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C068D9E-BC02-35C4-6D4F-15DEB79D5BF3}"/>
              </a:ext>
            </a:extLst>
          </p:cNvPr>
          <p:cNvCxnSpPr>
            <a:cxnSpLocks/>
          </p:cNvCxnSpPr>
          <p:nvPr userDrawn="1"/>
        </p:nvCxnSpPr>
        <p:spPr>
          <a:xfrm>
            <a:off x="518533" y="1296328"/>
            <a:ext cx="1639229" cy="0"/>
          </a:xfrm>
          <a:prstGeom prst="line">
            <a:avLst/>
          </a:prstGeom>
          <a:ln w="28575">
            <a:solidFill>
              <a:srgbClr val="00748B"/>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44C359B-AFF9-D03B-EDAE-1CE7C4750BCB}"/>
              </a:ext>
            </a:extLst>
          </p:cNvPr>
          <p:cNvSpPr/>
          <p:nvPr userDrawn="1"/>
        </p:nvSpPr>
        <p:spPr>
          <a:xfrm>
            <a:off x="501803" y="1226634"/>
            <a:ext cx="137160" cy="139389"/>
          </a:xfrm>
          <a:prstGeom prst="ellipse">
            <a:avLst/>
          </a:prstGeom>
          <a:solidFill>
            <a:srgbClr val="3E7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D46E5EF-493E-4A5F-DE77-4E4EC90411F0}"/>
              </a:ext>
            </a:extLst>
          </p:cNvPr>
          <p:cNvSpPr>
            <a:spLocks noGrp="1"/>
          </p:cNvSpPr>
          <p:nvPr>
            <p:ph type="title" hasCustomPrompt="1"/>
          </p:nvPr>
        </p:nvSpPr>
        <p:spPr>
          <a:xfrm>
            <a:off x="519749" y="699228"/>
            <a:ext cx="11124854" cy="597100"/>
          </a:xfrm>
        </p:spPr>
        <p:txBody>
          <a:bodyPr anchor="ctr">
            <a:normAutofit/>
          </a:bodyPr>
          <a:lstStyle>
            <a:lvl1pPr>
              <a:defRPr sz="3600" b="1">
                <a:solidFill>
                  <a:srgbClr val="45454D"/>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0" name="Text Placeholder 3">
            <a:extLst>
              <a:ext uri="{FF2B5EF4-FFF2-40B4-BE49-F238E27FC236}">
                <a16:creationId xmlns:a16="http://schemas.microsoft.com/office/drawing/2014/main" id="{C5316AC2-6E67-808F-CCAC-5F043D9D963C}"/>
              </a:ext>
            </a:extLst>
          </p:cNvPr>
          <p:cNvSpPr>
            <a:spLocks noGrp="1"/>
          </p:cNvSpPr>
          <p:nvPr>
            <p:ph type="body" sz="half" idx="15" hasCustomPrompt="1"/>
          </p:nvPr>
        </p:nvSpPr>
        <p:spPr>
          <a:xfrm>
            <a:off x="518533" y="1511562"/>
            <a:ext cx="11124854" cy="4424824"/>
          </a:xfrm>
          <a:prstGeom prst="rect">
            <a:avLst/>
          </a:prstGeom>
        </p:spPr>
        <p:txBody>
          <a:bodyPr>
            <a:normAutofit/>
          </a:bodyPr>
          <a:lstStyle>
            <a:lvl1pPr marL="0" indent="0">
              <a:buNone/>
              <a:defRPr sz="1100" b="0">
                <a:solidFill>
                  <a:srgbClr val="45454D"/>
                </a:solidFill>
                <a:latin typeface="Arial Narrow" panose="020B06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a:p>
            <a:pPr lvl="0"/>
            <a:endParaRPr lang="en-US" dirty="0"/>
          </a:p>
        </p:txBody>
      </p:sp>
    </p:spTree>
    <p:extLst>
      <p:ext uri="{BB962C8B-B14F-4D97-AF65-F5344CB8AC3E}">
        <p14:creationId xmlns:p14="http://schemas.microsoft.com/office/powerpoint/2010/main" val="1742139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20416" y="1269000"/>
            <a:ext cx="4320000" cy="4320000"/>
          </a:xfrm>
          <a:custGeom>
            <a:avLst/>
            <a:gdLst>
              <a:gd name="connsiteX0" fmla="*/ 2160000 w 4320000"/>
              <a:gd name="connsiteY0" fmla="*/ 0 h 4320000"/>
              <a:gd name="connsiteX1" fmla="*/ 4320000 w 4320000"/>
              <a:gd name="connsiteY1" fmla="*/ 2160000 h 4320000"/>
              <a:gd name="connsiteX2" fmla="*/ 2160000 w 4320000"/>
              <a:gd name="connsiteY2" fmla="*/ 4320000 h 4320000"/>
              <a:gd name="connsiteX3" fmla="*/ 0 w 4320000"/>
              <a:gd name="connsiteY3" fmla="*/ 2160000 h 4320000"/>
              <a:gd name="connsiteX4" fmla="*/ 2160000 w 4320000"/>
              <a:gd name="connsiteY4" fmla="*/ 0 h 43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4320000">
                <a:moveTo>
                  <a:pt x="2160000" y="0"/>
                </a:moveTo>
                <a:cubicBezTo>
                  <a:pt x="3352935" y="0"/>
                  <a:pt x="4320000" y="967065"/>
                  <a:pt x="4320000" y="2160000"/>
                </a:cubicBezTo>
                <a:cubicBezTo>
                  <a:pt x="4320000" y="3352935"/>
                  <a:pt x="3352935" y="4320000"/>
                  <a:pt x="2160000" y="4320000"/>
                </a:cubicBezTo>
                <a:cubicBezTo>
                  <a:pt x="967065" y="4320000"/>
                  <a:pt x="0" y="3352935"/>
                  <a:pt x="0" y="2160000"/>
                </a:cubicBezTo>
                <a:cubicBezTo>
                  <a:pt x="0" y="967065"/>
                  <a:pt x="967065" y="0"/>
                  <a:pt x="2160000" y="0"/>
                </a:cubicBezTo>
                <a:close/>
              </a:path>
            </a:pathLst>
          </a:custGeom>
          <a:pattFill prst="pct10">
            <a:fgClr>
              <a:schemeClr val="accent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val="2533198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421063"/>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56000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705100"/>
            <a:ext cx="12192000" cy="216535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749836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58000" y="0"/>
            <a:ext cx="5334000" cy="6858000"/>
          </a:xfrm>
          <a:pattFill prst="pct10">
            <a:fgClr>
              <a:schemeClr val="accent1"/>
            </a:fgClr>
            <a:bgClr>
              <a:schemeClr val="bg1"/>
            </a:bgClr>
          </a:pattFill>
        </p:spPr>
        <p:txBody>
          <a:bodyPr/>
          <a:lstStyle/>
          <a:p>
            <a:endParaRPr lang="en-US" dirty="0"/>
          </a:p>
        </p:txBody>
      </p:sp>
    </p:spTree>
    <p:extLst>
      <p:ext uri="{BB962C8B-B14F-4D97-AF65-F5344CB8AC3E}">
        <p14:creationId xmlns:p14="http://schemas.microsoft.com/office/powerpoint/2010/main" val="271951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683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D79B018-6120-9724-1AE9-315AB1E54C6F}"/>
              </a:ext>
            </a:extLst>
          </p:cNvPr>
          <p:cNvSpPr txBox="1">
            <a:spLocks/>
          </p:cNvSpPr>
          <p:nvPr userDrawn="1"/>
        </p:nvSpPr>
        <p:spPr>
          <a:xfrm>
            <a:off x="5791200" y="63109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latin typeface="Arial Narrow" panose="020B0604020202020204" pitchFamily="34" charset="0"/>
                <a:cs typeface="Arial Narrow" panose="020B0604020202020204" pitchFamily="34" charset="0"/>
              </a:rPr>
              <a:t>FreeMe, Kick-off meeting, </a:t>
            </a:r>
            <a:fld id="{4EAFBD40-7532-4DCC-A515-E7DC9C8C38FD}" type="datetimeFigureOut">
              <a:rPr lang="en-US" b="0" i="0" smtClean="0">
                <a:latin typeface="Arial Narrow" panose="020B0604020202020204" pitchFamily="34" charset="0"/>
                <a:cs typeface="Arial Narrow" panose="020B0604020202020204" pitchFamily="34" charset="0"/>
              </a:rPr>
              <a:pPr/>
              <a:t>5/30/2025</a:t>
            </a:fld>
            <a:endParaRPr lang="en-US" b="0" i="0" dirty="0">
              <a:latin typeface="Arial Narrow" panose="020B0604020202020204" pitchFamily="34" charset="0"/>
              <a:cs typeface="Arial Narrow" panose="020B0604020202020204" pitchFamily="34" charset="0"/>
            </a:endParaRPr>
          </a:p>
        </p:txBody>
      </p:sp>
      <p:sp>
        <p:nvSpPr>
          <p:cNvPr id="9" name="Footer Placeholder 4">
            <a:extLst>
              <a:ext uri="{FF2B5EF4-FFF2-40B4-BE49-F238E27FC236}">
                <a16:creationId xmlns:a16="http://schemas.microsoft.com/office/drawing/2014/main" id="{F62CCE4F-AB8C-D8CB-26B7-DC844C0903ED}"/>
              </a:ext>
            </a:extLst>
          </p:cNvPr>
          <p:cNvSpPr txBox="1">
            <a:spLocks/>
          </p:cNvSpPr>
          <p:nvPr userDrawn="1"/>
        </p:nvSpPr>
        <p:spPr>
          <a:xfrm>
            <a:off x="1029490" y="6230068"/>
            <a:ext cx="3653202" cy="5268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i="0" dirty="0">
                <a:latin typeface="Arial Narrow" panose="020B0604020202020204" pitchFamily="34" charset="0"/>
                <a:cs typeface="Arial Narrow" panose="020B0604020202020204" pitchFamily="34" charset="0"/>
              </a:rPr>
              <a:t>This project has received funding from the European Union’s Horizon Europe research </a:t>
            </a:r>
          </a:p>
          <a:p>
            <a:pPr algn="l"/>
            <a:r>
              <a:rPr lang="en-GB" sz="800" b="0" i="0" dirty="0">
                <a:latin typeface="Arial Narrow" panose="020B0604020202020204" pitchFamily="34" charset="0"/>
                <a:cs typeface="Arial Narrow" panose="020B0604020202020204" pitchFamily="34" charset="0"/>
              </a:rPr>
              <a:t>and innovation programme under the grant agreement </a:t>
            </a:r>
            <a:r>
              <a:rPr lang="en-GB" sz="800" b="1" i="0" dirty="0">
                <a:latin typeface="Arial Narrow" panose="020B0604020202020204" pitchFamily="34" charset="0"/>
                <a:cs typeface="Arial Narrow" panose="020B0604020202020204" pitchFamily="34" charset="0"/>
              </a:rPr>
              <a:t>No 101058699</a:t>
            </a:r>
          </a:p>
        </p:txBody>
      </p:sp>
      <p:sp>
        <p:nvSpPr>
          <p:cNvPr id="10" name="Slide Number Placeholder 5">
            <a:extLst>
              <a:ext uri="{FF2B5EF4-FFF2-40B4-BE49-F238E27FC236}">
                <a16:creationId xmlns:a16="http://schemas.microsoft.com/office/drawing/2014/main" id="{939A07CF-8D9E-608F-7119-2C964DE78195}"/>
              </a:ext>
            </a:extLst>
          </p:cNvPr>
          <p:cNvSpPr txBox="1">
            <a:spLocks/>
          </p:cNvSpPr>
          <p:nvPr userDrawn="1"/>
        </p:nvSpPr>
        <p:spPr>
          <a:xfrm>
            <a:off x="9034123" y="63109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075F0B-CCBF-4731-8BE0-77F3DE0257C3}" type="slidenum">
              <a:rPr lang="en-US" b="0" i="0" smtClean="0">
                <a:latin typeface="Arial Narrow" panose="020B0604020202020204" pitchFamily="34" charset="0"/>
                <a:cs typeface="Arial Narrow" panose="020B0604020202020204" pitchFamily="34" charset="0"/>
              </a:rPr>
              <a:pPr/>
              <a:t>‹#›</a:t>
            </a:fld>
            <a:endParaRPr lang="en-US"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4A527819-68B9-F804-3ADC-1E2926B55DBB}"/>
              </a:ext>
            </a:extLst>
          </p:cNvPr>
          <p:cNvCxnSpPr/>
          <p:nvPr userDrawn="1"/>
        </p:nvCxnSpPr>
        <p:spPr>
          <a:xfrm>
            <a:off x="498764" y="6246941"/>
            <a:ext cx="11166763" cy="0"/>
          </a:xfrm>
          <a:prstGeom prst="line">
            <a:avLst/>
          </a:prstGeom>
          <a:ln>
            <a:solidFill>
              <a:srgbClr val="17758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3845BF3-0EAE-2AB0-B3C5-4D3BA26C0D49}"/>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a:xfrm>
            <a:off x="961" y="-12312"/>
            <a:ext cx="12192000" cy="533400"/>
          </a:xfrm>
          <a:prstGeom prst="rect">
            <a:avLst/>
          </a:prstGeom>
        </p:spPr>
      </p:pic>
      <p:pic>
        <p:nvPicPr>
          <p:cNvPr id="1026" name="Picture 2" descr="EU European Union Flag Icon | Public Domain World Flags Iconset | Wikipedia  Authors">
            <a:extLst>
              <a:ext uri="{FF2B5EF4-FFF2-40B4-BE49-F238E27FC236}">
                <a16:creationId xmlns:a16="http://schemas.microsoft.com/office/drawing/2014/main" id="{54E7D1C4-9366-544F-11CA-2952F124084A}"/>
              </a:ext>
            </a:extLst>
          </p:cNvPr>
          <p:cNvPicPr>
            <a:picLocks noChangeAspect="1" noChangeArrowheads="1"/>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498764" y="6230067"/>
            <a:ext cx="526882" cy="52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1946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6" r:id="rId21"/>
    <p:sldLayoutId id="2147483677" r:id="rId22"/>
    <p:sldLayoutId id="2147483678" r:id="rId23"/>
    <p:sldLayoutId id="2147483679" r:id="rId24"/>
    <p:sldLayoutId id="214748368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openxmlformats.org/officeDocument/2006/relationships/image" Target="../media/image57.emf"/><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oleObject" Target="../embeddings/oleObject4.bin"/><Relationship Id="rId5" Type="http://schemas.openxmlformats.org/officeDocument/2006/relationships/image" Target="../media/image56.emf"/><Relationship Id="rId4" Type="http://schemas.openxmlformats.org/officeDocument/2006/relationships/oleObject" Target="../embeddings/oleObject3.bin"/><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5.bin"/><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emf"/></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70.png"/><Relationship Id="rId5" Type="http://schemas.openxmlformats.org/officeDocument/2006/relationships/image" Target="../media/image66.png"/><Relationship Id="rId10" Type="http://schemas.openxmlformats.org/officeDocument/2006/relationships/image" Target="../media/image69.emf"/><Relationship Id="rId4" Type="http://schemas.openxmlformats.org/officeDocument/2006/relationships/image" Target="../media/image65.emf"/><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microsoft.com/office/2007/relationships/hdphoto" Target="../media/hdphoto9.wdp"/><Relationship Id="rId18" Type="http://schemas.openxmlformats.org/officeDocument/2006/relationships/image" Target="../media/image79.png"/><Relationship Id="rId3" Type="http://schemas.microsoft.com/office/2007/relationships/hdphoto" Target="../media/hdphoto4.wdp"/><Relationship Id="rId21" Type="http://schemas.microsoft.com/office/2007/relationships/hdphoto" Target="../media/hdphoto13.wdp"/><Relationship Id="rId7" Type="http://schemas.microsoft.com/office/2007/relationships/hdphoto" Target="../media/hdphoto6.wdp"/><Relationship Id="rId12" Type="http://schemas.openxmlformats.org/officeDocument/2006/relationships/image" Target="../media/image76.png"/><Relationship Id="rId17" Type="http://schemas.microsoft.com/office/2007/relationships/hdphoto" Target="../media/hdphoto11.wdp"/><Relationship Id="rId2" Type="http://schemas.openxmlformats.org/officeDocument/2006/relationships/image" Target="../media/image71.png"/><Relationship Id="rId16" Type="http://schemas.openxmlformats.org/officeDocument/2006/relationships/image" Target="../media/image78.png"/><Relationship Id="rId20"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73.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75.png"/><Relationship Id="rId19" Type="http://schemas.microsoft.com/office/2007/relationships/hdphoto" Target="../media/hdphoto12.wdp"/><Relationship Id="rId4" Type="http://schemas.openxmlformats.org/officeDocument/2006/relationships/image" Target="../media/image72.png"/><Relationship Id="rId9" Type="http://schemas.microsoft.com/office/2007/relationships/hdphoto" Target="../media/hdphoto7.wdp"/><Relationship Id="rId1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86.png"/><Relationship Id="rId18" Type="http://schemas.openxmlformats.org/officeDocument/2006/relationships/image" Target="../media/image90.tiff"/><Relationship Id="rId3" Type="http://schemas.openxmlformats.org/officeDocument/2006/relationships/image" Target="../media/image81.png"/><Relationship Id="rId21" Type="http://schemas.openxmlformats.org/officeDocument/2006/relationships/image" Target="../media/image93.tiff"/><Relationship Id="rId7" Type="http://schemas.openxmlformats.org/officeDocument/2006/relationships/image" Target="../media/image83.png"/><Relationship Id="rId12" Type="http://schemas.microsoft.com/office/2007/relationships/hdphoto" Target="../media/hdphoto18.wdp"/><Relationship Id="rId17" Type="http://schemas.openxmlformats.org/officeDocument/2006/relationships/image" Target="../media/image89.tiff"/><Relationship Id="rId25" Type="http://schemas.openxmlformats.org/officeDocument/2006/relationships/image" Target="../media/image97.tiff"/><Relationship Id="rId2" Type="http://schemas.openxmlformats.org/officeDocument/2006/relationships/notesSlide" Target="../notesSlides/notesSlide4.xml"/><Relationship Id="rId16" Type="http://schemas.openxmlformats.org/officeDocument/2006/relationships/image" Target="../media/image88.tiff"/><Relationship Id="rId20" Type="http://schemas.openxmlformats.org/officeDocument/2006/relationships/image" Target="../media/image92.tiff"/><Relationship Id="rId1" Type="http://schemas.openxmlformats.org/officeDocument/2006/relationships/slideLayout" Target="../slideLayouts/slideLayout5.xml"/><Relationship Id="rId6" Type="http://schemas.microsoft.com/office/2007/relationships/hdphoto" Target="../media/hdphoto15.wdp"/><Relationship Id="rId11" Type="http://schemas.openxmlformats.org/officeDocument/2006/relationships/image" Target="../media/image85.png"/><Relationship Id="rId24" Type="http://schemas.openxmlformats.org/officeDocument/2006/relationships/image" Target="../media/image96.tiff"/><Relationship Id="rId5" Type="http://schemas.openxmlformats.org/officeDocument/2006/relationships/image" Target="../media/image82.png"/><Relationship Id="rId15" Type="http://schemas.openxmlformats.org/officeDocument/2006/relationships/image" Target="../media/image87.tiff"/><Relationship Id="rId23" Type="http://schemas.openxmlformats.org/officeDocument/2006/relationships/image" Target="../media/image95.tiff"/><Relationship Id="rId10" Type="http://schemas.microsoft.com/office/2007/relationships/hdphoto" Target="../media/hdphoto17.wdp"/><Relationship Id="rId19" Type="http://schemas.openxmlformats.org/officeDocument/2006/relationships/image" Target="../media/image91.tiff"/><Relationship Id="rId4" Type="http://schemas.microsoft.com/office/2007/relationships/hdphoto" Target="../media/hdphoto14.wdp"/><Relationship Id="rId9" Type="http://schemas.openxmlformats.org/officeDocument/2006/relationships/image" Target="../media/image84.png"/><Relationship Id="rId14" Type="http://schemas.microsoft.com/office/2007/relationships/hdphoto" Target="../media/hdphoto19.wdp"/><Relationship Id="rId22" Type="http://schemas.openxmlformats.org/officeDocument/2006/relationships/image" Target="../media/image94.tiff"/></Relationships>
</file>

<file path=ppt/slides/_rels/slide1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7" Type="http://schemas.openxmlformats.org/officeDocument/2006/relationships/image" Target="../media/image32.emf"/><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oleObject" Target="../embeddings/oleObject2.bin"/><Relationship Id="rId5" Type="http://schemas.openxmlformats.org/officeDocument/2006/relationships/image" Target="../media/image31.png"/><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gif"/><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57D502-A97A-A0BD-2F08-DC235F5C8C06}"/>
              </a:ext>
            </a:extLst>
          </p:cNvPr>
          <p:cNvSpPr/>
          <p:nvPr/>
        </p:nvSpPr>
        <p:spPr>
          <a:xfrm>
            <a:off x="8686799" y="4287743"/>
            <a:ext cx="2396907" cy="908037"/>
          </a:xfrm>
          <a:prstGeom prst="rect">
            <a:avLst/>
          </a:prstGeom>
          <a:solidFill>
            <a:srgbClr val="F8F8F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p:txBody>
      </p:sp>
      <p:sp>
        <p:nvSpPr>
          <p:cNvPr id="6" name="Rectangle: Rounded Corners 8">
            <a:extLst>
              <a:ext uri="{FF2B5EF4-FFF2-40B4-BE49-F238E27FC236}">
                <a16:creationId xmlns:a16="http://schemas.microsoft.com/office/drawing/2014/main" id="{BBC1CCC2-1159-4357-99FC-7D82B9F7F6BB}"/>
              </a:ext>
            </a:extLst>
          </p:cNvPr>
          <p:cNvSpPr/>
          <p:nvPr/>
        </p:nvSpPr>
        <p:spPr>
          <a:xfrm>
            <a:off x="3837707" y="6562966"/>
            <a:ext cx="3116272" cy="64366"/>
          </a:xfrm>
          <a:prstGeom prst="roundRect">
            <a:avLst>
              <a:gd name="adj" fmla="val 50000"/>
            </a:avLst>
          </a:prstGeom>
          <a:solidFill>
            <a:srgbClr val="177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rgbClr val="17758C"/>
              </a:solidFill>
            </a:endParaRPr>
          </a:p>
        </p:txBody>
      </p:sp>
      <p:sp>
        <p:nvSpPr>
          <p:cNvPr id="7" name="Rectangle: Rounded Corners 23">
            <a:extLst>
              <a:ext uri="{FF2B5EF4-FFF2-40B4-BE49-F238E27FC236}">
                <a16:creationId xmlns:a16="http://schemas.microsoft.com/office/drawing/2014/main" id="{9194D630-9855-4C05-8306-F4FE8D044497}"/>
              </a:ext>
            </a:extLst>
          </p:cNvPr>
          <p:cNvSpPr/>
          <p:nvPr/>
        </p:nvSpPr>
        <p:spPr>
          <a:xfrm>
            <a:off x="413220" y="6562966"/>
            <a:ext cx="2947661" cy="6436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TextBox 8">
            <a:extLst>
              <a:ext uri="{FF2B5EF4-FFF2-40B4-BE49-F238E27FC236}">
                <a16:creationId xmlns:a16="http://schemas.microsoft.com/office/drawing/2014/main" id="{D7F81884-EABE-4749-9E53-9E084BCD99D0}"/>
              </a:ext>
            </a:extLst>
          </p:cNvPr>
          <p:cNvSpPr txBox="1"/>
          <p:nvPr/>
        </p:nvSpPr>
        <p:spPr>
          <a:xfrm>
            <a:off x="825410" y="6224412"/>
            <a:ext cx="6362700" cy="338554"/>
          </a:xfrm>
          <a:prstGeom prst="rect">
            <a:avLst/>
          </a:prstGeom>
          <a:noFill/>
        </p:spPr>
        <p:txBody>
          <a:bodyPr wrap="square" rtlCol="0">
            <a:spAutoFit/>
          </a:bodyPr>
          <a:lstStyle/>
          <a:p>
            <a:r>
              <a:rPr lang="en-US" sz="1600" b="1" u="sng" dirty="0">
                <a:solidFill>
                  <a:schemeClr val="bg1"/>
                </a:solidFill>
                <a:latin typeface="Arial Narrow" panose="020B0604020202020204" pitchFamily="34" charset="0"/>
                <a:ea typeface="Open Sans" panose="020B0606030504020204" pitchFamily="34" charset="0"/>
                <a:cs typeface="Arial Narrow" panose="020B0604020202020204" pitchFamily="34" charset="0"/>
              </a:rPr>
              <a:t>Zoi-Lina Koutsogianni</a:t>
            </a:r>
            <a:r>
              <a:rPr lang="en-US" sz="1600" b="1" dirty="0">
                <a:solidFill>
                  <a:schemeClr val="bg1"/>
                </a:solidFill>
                <a:latin typeface="Arial Narrow" panose="020B0604020202020204" pitchFamily="34" charset="0"/>
                <a:ea typeface="Open Sans" panose="020B0606030504020204" pitchFamily="34" charset="0"/>
                <a:cs typeface="Arial Narrow" panose="020B0604020202020204" pitchFamily="34" charset="0"/>
              </a:rPr>
              <a:t>, Dimitrios Bikiaris, Konstantinos Triantafyllidis</a:t>
            </a:r>
          </a:p>
        </p:txBody>
      </p:sp>
      <p:sp>
        <p:nvSpPr>
          <p:cNvPr id="10" name="TextBox 9">
            <a:extLst>
              <a:ext uri="{FF2B5EF4-FFF2-40B4-BE49-F238E27FC236}">
                <a16:creationId xmlns:a16="http://schemas.microsoft.com/office/drawing/2014/main" id="{F2D6CAE9-593D-7211-F34B-76B40302B876}"/>
              </a:ext>
            </a:extLst>
          </p:cNvPr>
          <p:cNvSpPr txBox="1"/>
          <p:nvPr/>
        </p:nvSpPr>
        <p:spPr>
          <a:xfrm>
            <a:off x="825410" y="2884760"/>
            <a:ext cx="5337641" cy="2215991"/>
          </a:xfrm>
          <a:prstGeom prst="rect">
            <a:avLst/>
          </a:prstGeom>
          <a:noFill/>
        </p:spPr>
        <p:txBody>
          <a:bodyPr wrap="square" rtlCol="0">
            <a:spAutoFit/>
          </a:bodyPr>
          <a:lstStyle/>
          <a:p>
            <a:pPr algn="ctr">
              <a:buNone/>
            </a:pPr>
            <a:r>
              <a:rPr lang="en-US" sz="2200" b="1" dirty="0">
                <a:solidFill>
                  <a:srgbClr val="17758C"/>
                </a:solidFill>
                <a:latin typeface="Arial Narrow" panose="020B0604020202020204" pitchFamily="34" charset="0"/>
                <a:ea typeface="Open Sans" panose="020B0606030504020204" pitchFamily="34" charset="0"/>
              </a:rPr>
              <a:t>Synthesis of Bio-Based Thermosetting Resins for Advanced Composite Applications in Plating on Plastics (PoP) Processes </a:t>
            </a:r>
          </a:p>
          <a:p>
            <a:pPr algn="ctr"/>
            <a:endParaRPr lang="en-US" b="1" dirty="0">
              <a:solidFill>
                <a:srgbClr val="17758C"/>
              </a:solidFill>
              <a:latin typeface="Arial Narrow" panose="020B0604020202020204" pitchFamily="34" charset="0"/>
              <a:ea typeface="Open Sans" panose="020B0606030504020204" pitchFamily="34" charset="0"/>
              <a:cs typeface="Arial Narrow" panose="020B0604020202020204" pitchFamily="34" charset="0"/>
            </a:endParaRPr>
          </a:p>
          <a:p>
            <a:pPr algn="ctr"/>
            <a:r>
              <a:rPr lang="en-US" dirty="0">
                <a:solidFill>
                  <a:srgbClr val="17758C"/>
                </a:solidFill>
                <a:latin typeface="Arial Narrow" panose="020B0604020202020204" pitchFamily="34" charset="0"/>
                <a:ea typeface="Open Sans" panose="020B0606030504020204" pitchFamily="34" charset="0"/>
                <a:cs typeface="Arial Narrow" panose="020B0604020202020204" pitchFamily="34" charset="0"/>
              </a:rPr>
              <a:t>24</a:t>
            </a:r>
            <a:r>
              <a:rPr lang="en-US" baseline="30000" dirty="0">
                <a:solidFill>
                  <a:srgbClr val="17758C"/>
                </a:solidFill>
                <a:latin typeface="Arial Narrow" panose="020B0604020202020204" pitchFamily="34" charset="0"/>
                <a:ea typeface="Open Sans" panose="020B0606030504020204" pitchFamily="34" charset="0"/>
                <a:cs typeface="Arial Narrow" panose="020B0604020202020204" pitchFamily="34" charset="0"/>
              </a:rPr>
              <a:t>TH</a:t>
            </a:r>
            <a:r>
              <a:rPr lang="en-US" dirty="0">
                <a:solidFill>
                  <a:srgbClr val="17758C"/>
                </a:solidFill>
                <a:latin typeface="Arial Narrow" panose="020B0604020202020204" pitchFamily="34" charset="0"/>
                <a:ea typeface="Open Sans" panose="020B0606030504020204" pitchFamily="34" charset="0"/>
                <a:cs typeface="Arial Narrow" panose="020B0604020202020204" pitchFamily="34" charset="0"/>
              </a:rPr>
              <a:t> APRIL 2025</a:t>
            </a:r>
          </a:p>
          <a:p>
            <a:pPr algn="ctr"/>
            <a:r>
              <a:rPr lang="en-US" dirty="0">
                <a:solidFill>
                  <a:srgbClr val="17758C"/>
                </a:solidFill>
                <a:latin typeface="Arial Narrow" panose="020B0604020202020204" pitchFamily="34" charset="0"/>
                <a:ea typeface="Open Sans" panose="020B0606030504020204" pitchFamily="34" charset="0"/>
                <a:cs typeface="Arial Narrow" panose="020B0604020202020204" pitchFamily="34" charset="0"/>
              </a:rPr>
              <a:t>ALBUFEIRA, PORTUGAL</a:t>
            </a:r>
          </a:p>
          <a:p>
            <a:pPr algn="ctr"/>
            <a:endParaRPr lang="en-US" b="1" dirty="0">
              <a:solidFill>
                <a:srgbClr val="17758C"/>
              </a:solidFill>
              <a:latin typeface="Arial Narrow" panose="020B0604020202020204" pitchFamily="34" charset="0"/>
              <a:ea typeface="Open Sans" panose="020B0606030504020204" pitchFamily="34" charset="0"/>
              <a:cs typeface="Arial Narrow" panose="020B0604020202020204" pitchFamily="34" charset="0"/>
            </a:endParaRPr>
          </a:p>
        </p:txBody>
      </p:sp>
      <p:pic>
        <p:nvPicPr>
          <p:cNvPr id="1026" name="Picture 2" descr="Surfaces, Interfaces &amp; Coatings Technologies Int. Conference">
            <a:extLst>
              <a:ext uri="{FF2B5EF4-FFF2-40B4-BE49-F238E27FC236}">
                <a16:creationId xmlns:a16="http://schemas.microsoft.com/office/drawing/2014/main" id="{63064A2D-B26C-C28B-20A6-7A5EFA69CA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65616" y="1930843"/>
            <a:ext cx="4159683" cy="175432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auth-logo-en - Thessinnozone">
            <a:extLst>
              <a:ext uri="{FF2B5EF4-FFF2-40B4-BE49-F238E27FC236}">
                <a16:creationId xmlns:a16="http://schemas.microsoft.com/office/drawing/2014/main" id="{490E2B72-E13F-59DC-32E8-A1BAB21E72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1045" y="4421093"/>
            <a:ext cx="2028824" cy="61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33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D76F-D218-4842-4ED1-E78F5A3B232D}"/>
              </a:ext>
            </a:extLst>
          </p:cNvPr>
          <p:cNvSpPr>
            <a:spLocks noGrp="1"/>
          </p:cNvSpPr>
          <p:nvPr>
            <p:ph type="title"/>
          </p:nvPr>
        </p:nvSpPr>
        <p:spPr/>
        <p:txBody>
          <a:bodyPr/>
          <a:lstStyle/>
          <a:p>
            <a:r>
              <a:rPr lang="en-US" dirty="0"/>
              <a:t>The FreeMe Project</a:t>
            </a:r>
            <a:endParaRPr lang="el-GR" dirty="0"/>
          </a:p>
        </p:txBody>
      </p:sp>
      <p:sp>
        <p:nvSpPr>
          <p:cNvPr id="18" name="TextBox 17">
            <a:extLst>
              <a:ext uri="{FF2B5EF4-FFF2-40B4-BE49-F238E27FC236}">
                <a16:creationId xmlns:a16="http://schemas.microsoft.com/office/drawing/2014/main" id="{CC36DDC0-2D49-49AD-940F-3DA7EF516552}"/>
              </a:ext>
            </a:extLst>
          </p:cNvPr>
          <p:cNvSpPr txBox="1"/>
          <p:nvPr/>
        </p:nvSpPr>
        <p:spPr>
          <a:xfrm>
            <a:off x="461390" y="4530390"/>
            <a:ext cx="10809716" cy="1729191"/>
          </a:xfrm>
          <a:prstGeom prst="rect">
            <a:avLst/>
          </a:prstGeom>
          <a:noFill/>
        </p:spPr>
        <p:txBody>
          <a:bodyPr wrap="square" rtlCol="0">
            <a:spAutoFit/>
          </a:bodyPr>
          <a:lstStyle>
            <a:defPPr>
              <a:defRPr lang="en-US"/>
            </a:defPPr>
            <a:lvl1pPr marL="457200" indent="-457200" algn="just">
              <a:lnSpc>
                <a:spcPct val="150000"/>
              </a:lnSpc>
              <a:buFont typeface="Wingdings" panose="05000000000000000000" pitchFamily="2" charset="2"/>
              <a:buChar char="q"/>
              <a:defRPr sz="2800">
                <a:latin typeface="Open Sans" panose="020B0606030504020204" pitchFamily="34" charset="0"/>
                <a:ea typeface="Open Sans" panose="020B0606030504020204" pitchFamily="34" charset="0"/>
                <a:cs typeface="Open Sans" panose="020B0606030504020204" pitchFamily="34" charset="0"/>
              </a:defRPr>
            </a:lvl1pPr>
          </a:lstStyle>
          <a:p>
            <a:pPr>
              <a:spcBef>
                <a:spcPts val="800"/>
              </a:spcBef>
              <a:spcAft>
                <a:spcPts val="800"/>
              </a:spcAft>
            </a:pPr>
            <a:r>
              <a:rPr lang="en-US" sz="1600" dirty="0">
                <a:latin typeface="Arial" panose="020B0604020202020204" pitchFamily="34" charset="0"/>
                <a:cs typeface="Arial" panose="020B0604020202020204" pitchFamily="34" charset="0"/>
              </a:rPr>
              <a:t>Sugar-derived monomers, which are low-cost</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abundant, have also gained attention for epoxy prepolymer synthesis</a:t>
            </a:r>
            <a:r>
              <a:rPr lang="el-GR" sz="1600" dirty="0">
                <a:latin typeface="Arial" panose="020B0604020202020204" pitchFamily="34" charset="0"/>
                <a:cs typeface="Arial" panose="020B0604020202020204" pitchFamily="34" charset="0"/>
              </a:rPr>
              <a:t>.</a:t>
            </a:r>
            <a:endParaRPr lang="el-GR" sz="1600" dirty="0">
              <a:solidFill>
                <a:srgbClr val="00748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800"/>
              </a:spcBef>
              <a:spcAft>
                <a:spcPts val="800"/>
              </a:spcAft>
            </a:pPr>
            <a:r>
              <a:rPr lang="en-US" sz="1600" dirty="0">
                <a:solidFill>
                  <a:srgbClr val="00748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this work</a:t>
            </a:r>
            <a:r>
              <a:rPr lang="en-US" sz="1600" dirty="0">
                <a:latin typeface="Arial" panose="020B0604020202020204" pitchFamily="34" charset="0"/>
                <a:cs typeface="Arial" panose="020B0604020202020204" pitchFamily="34" charset="0"/>
              </a:rPr>
              <a:t>, we have developed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isosorbide and itaconic acid-based </a:t>
            </a:r>
            <a:r>
              <a:rPr lang="en-US" sz="1600" dirty="0">
                <a:latin typeface="Arial" panose="020B0604020202020204" pitchFamily="34" charset="0"/>
                <a:cs typeface="Arial" panose="020B0604020202020204" pitchFamily="34" charset="0"/>
              </a:rPr>
              <a:t>epoxy resins, and studied their properties, aiming to </a:t>
            </a:r>
            <a:r>
              <a:rPr lang="en-US" sz="1600" dirty="0">
                <a:solidFill>
                  <a:srgbClr val="3D7B4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biobased </a:t>
            </a:r>
            <a:r>
              <a:rPr lang="en-US" sz="1600" dirty="0">
                <a:latin typeface="Arial" panose="020B0604020202020204" pitchFamily="34" charset="0"/>
                <a:cs typeface="Arial" panose="020B0604020202020204" pitchFamily="34" charset="0"/>
              </a:rPr>
              <a:t>polymers.</a:t>
            </a:r>
            <a:endParaRPr lang="el-GR" sz="1600" dirty="0">
              <a:latin typeface="Arial" panose="020B0604020202020204" pitchFamily="34" charset="0"/>
              <a:cs typeface="Arial" panose="020B0604020202020204" pitchFamily="34" charset="0"/>
            </a:endParaRPr>
          </a:p>
        </p:txBody>
      </p:sp>
      <p:pic>
        <p:nvPicPr>
          <p:cNvPr id="20" name="Picture 4" descr="Tree PNG Transparent Images Free Download | Vector Files | Pngtree">
            <a:extLst>
              <a:ext uri="{FF2B5EF4-FFF2-40B4-BE49-F238E27FC236}">
                <a16:creationId xmlns:a16="http://schemas.microsoft.com/office/drawing/2014/main" id="{EAE5E200-DADA-2C94-1DE8-6C0308FF93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39" y="2163011"/>
            <a:ext cx="1352929" cy="135292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53A2FDE-5A03-B46E-D066-B824EAE110A5}"/>
              </a:ext>
            </a:extLst>
          </p:cNvPr>
          <p:cNvSpPr txBox="1"/>
          <p:nvPr/>
        </p:nvSpPr>
        <p:spPr>
          <a:xfrm>
            <a:off x="174232" y="3485886"/>
            <a:ext cx="1139817" cy="463588"/>
          </a:xfrm>
          <a:prstGeom prst="rect">
            <a:avLst/>
          </a:prstGeom>
          <a:noFill/>
        </p:spPr>
        <p:txBody>
          <a:bodyPr wrap="square" rtlCol="0">
            <a:spAutoFit/>
          </a:bodyPr>
          <a:lstStyle/>
          <a:p>
            <a:pPr algn="ctr">
              <a:lnSpc>
                <a:spcPct val="150000"/>
              </a:lnSpc>
              <a:spcBef>
                <a:spcPts val="800"/>
              </a:spcBef>
              <a:spcAft>
                <a:spcPts val="800"/>
              </a:spcAft>
            </a:pPr>
            <a:r>
              <a:rPr lang="en-US" dirty="0">
                <a:latin typeface="Open Sans" panose="020B0606030504020204" pitchFamily="34" charset="0"/>
                <a:ea typeface="Open Sans" panose="020B0606030504020204" pitchFamily="34" charset="0"/>
                <a:cs typeface="Open Sans" panose="020B0606030504020204" pitchFamily="34" charset="0"/>
              </a:rPr>
              <a:t>Biomass</a:t>
            </a:r>
          </a:p>
        </p:txBody>
      </p:sp>
      <p:cxnSp>
        <p:nvCxnSpPr>
          <p:cNvPr id="22" name="Ευθύγραμμο βέλος σύνδεσης 89">
            <a:extLst>
              <a:ext uri="{FF2B5EF4-FFF2-40B4-BE49-F238E27FC236}">
                <a16:creationId xmlns:a16="http://schemas.microsoft.com/office/drawing/2014/main" id="{F8997EA5-5239-A858-4167-C7DD12CBB983}"/>
              </a:ext>
            </a:extLst>
          </p:cNvPr>
          <p:cNvCxnSpPr/>
          <p:nvPr/>
        </p:nvCxnSpPr>
        <p:spPr>
          <a:xfrm>
            <a:off x="1531169" y="3157108"/>
            <a:ext cx="386723" cy="0"/>
          </a:xfrm>
          <a:prstGeom prst="straightConnector1">
            <a:avLst/>
          </a:prstGeom>
          <a:ln w="38100">
            <a:solidFill>
              <a:schemeClr val="tx2">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3" name="Picture 5" descr="C:\Users\User\Desktop\Biomass\φωτογραφιες\τσόφλια αμυγδάλου.JPG">
            <a:extLst>
              <a:ext uri="{FF2B5EF4-FFF2-40B4-BE49-F238E27FC236}">
                <a16:creationId xmlns:a16="http://schemas.microsoft.com/office/drawing/2014/main" id="{DFCB1FB3-ECC8-4680-DC8C-747717C4C5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855" y="3012113"/>
            <a:ext cx="979314" cy="731463"/>
          </a:xfrm>
          <a:prstGeom prst="rect">
            <a:avLst/>
          </a:prstGeom>
          <a:noFill/>
          <a:effectLst>
            <a:softEdge rad="127000"/>
          </a:effectLst>
        </p:spPr>
      </p:pic>
      <p:grpSp>
        <p:nvGrpSpPr>
          <p:cNvPr id="24" name="Ομάδα 105">
            <a:extLst>
              <a:ext uri="{FF2B5EF4-FFF2-40B4-BE49-F238E27FC236}">
                <a16:creationId xmlns:a16="http://schemas.microsoft.com/office/drawing/2014/main" id="{FCD4C256-7E60-06ED-714F-7059C10C1368}"/>
              </a:ext>
            </a:extLst>
          </p:cNvPr>
          <p:cNvGrpSpPr/>
          <p:nvPr/>
        </p:nvGrpSpPr>
        <p:grpSpPr>
          <a:xfrm>
            <a:off x="2031129" y="2329437"/>
            <a:ext cx="1391736" cy="523220"/>
            <a:chOff x="10101598" y="1554771"/>
            <a:chExt cx="2107875" cy="733604"/>
          </a:xfrm>
        </p:grpSpPr>
        <p:sp>
          <p:nvSpPr>
            <p:cNvPr id="51" name="47 - Στρογγυλεμένο ορθογώνιο">
              <a:extLst>
                <a:ext uri="{FF2B5EF4-FFF2-40B4-BE49-F238E27FC236}">
                  <a16:creationId xmlns:a16="http://schemas.microsoft.com/office/drawing/2014/main" id="{23F5F693-3743-7886-1D6E-555E7097DE0F}"/>
                </a:ext>
              </a:extLst>
            </p:cNvPr>
            <p:cNvSpPr/>
            <p:nvPr/>
          </p:nvSpPr>
          <p:spPr>
            <a:xfrm>
              <a:off x="10121241" y="1617211"/>
              <a:ext cx="2088232" cy="555231"/>
            </a:xfrm>
            <a:prstGeom prst="roundRect">
              <a:avLst/>
            </a:prstGeom>
            <a:solidFill>
              <a:schemeClr val="accent5">
                <a:lumMod val="60000"/>
                <a:lumOff val="40000"/>
              </a:schemeClr>
            </a:solidFill>
            <a:ln w="19050" cap="flat" cmpd="sng" algn="ctr">
              <a:solidFill>
                <a:sysClr val="windowText" lastClr="000000">
                  <a:shade val="95000"/>
                  <a:satMod val="105000"/>
                </a:sysClr>
              </a:solidFill>
              <a:prstDash val="solid"/>
            </a:ln>
            <a:effectLst>
              <a:outerShdw blurRad="50800" dist="38100" dir="10800000" algn="r" rotWithShape="0">
                <a:prstClr val="black">
                  <a:alpha val="40000"/>
                </a:prstClr>
              </a:outerShdw>
            </a:effectLst>
            <a:scene3d>
              <a:camera prst="orthographicFront"/>
              <a:lightRig rig="threePt" dir="t"/>
            </a:scene3d>
            <a:sp3d>
              <a:bevelT prst="angle"/>
            </a:sp3d>
          </p:spPr>
          <p:txBody>
            <a:bodyPr rtlCol="0" anchor="ctr"/>
            <a:lstStyle/>
            <a:p>
              <a:pPr algn="just" defTabSz="914400"/>
              <a:endParaRPr lang="el-GR" sz="1600" kern="0" dirty="0">
                <a:solidFill>
                  <a:prstClr val="black"/>
                </a:solidFill>
                <a:latin typeface="Corbel" panose="020B0503020204020204" pitchFamily="34" charset="0"/>
                <a:cs typeface="Arial" pitchFamily="34" charset="0"/>
              </a:endParaRPr>
            </a:p>
          </p:txBody>
        </p:sp>
        <p:sp>
          <p:nvSpPr>
            <p:cNvPr id="52" name="Rectangle 5">
              <a:extLst>
                <a:ext uri="{FF2B5EF4-FFF2-40B4-BE49-F238E27FC236}">
                  <a16:creationId xmlns:a16="http://schemas.microsoft.com/office/drawing/2014/main" id="{F10FE533-399C-84AB-E245-CB705771AD5A}"/>
                </a:ext>
              </a:extLst>
            </p:cNvPr>
            <p:cNvSpPr>
              <a:spLocks noChangeArrowheads="1"/>
            </p:cNvSpPr>
            <p:nvPr/>
          </p:nvSpPr>
          <p:spPr bwMode="auto">
            <a:xfrm>
              <a:off x="10101598" y="1554771"/>
              <a:ext cx="2088233" cy="733604"/>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400" b="1" i="0"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rPr>
                <a:t>Cellulose</a:t>
              </a:r>
            </a:p>
            <a:p>
              <a:pPr marL="0" marR="0" lvl="0" indent="0" algn="ctr" defTabSz="914400" eaLnBrk="1" fontAlgn="auto" latinLnBrk="0" hangingPunct="1">
                <a:lnSpc>
                  <a:spcPct val="100000"/>
                </a:lnSpc>
                <a:spcBef>
                  <a:spcPts val="0"/>
                </a:spcBef>
                <a:spcAft>
                  <a:spcPts val="0"/>
                </a:spcAft>
                <a:buClr>
                  <a:srgbClr val="CC0000"/>
                </a:buClr>
                <a:buSzTx/>
                <a:buFontTx/>
                <a:buNone/>
                <a:tabLst/>
                <a:defRPr/>
              </a:pPr>
              <a:endParaRPr kumimoji="1" lang="en-US" sz="1400" b="1" i="0"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endParaRPr>
            </a:p>
          </p:txBody>
        </p:sp>
      </p:grpSp>
      <p:grpSp>
        <p:nvGrpSpPr>
          <p:cNvPr id="25" name="Ομάδα 106">
            <a:extLst>
              <a:ext uri="{FF2B5EF4-FFF2-40B4-BE49-F238E27FC236}">
                <a16:creationId xmlns:a16="http://schemas.microsoft.com/office/drawing/2014/main" id="{5255CAFD-C41C-593C-C840-7995AB97CF1F}"/>
              </a:ext>
            </a:extLst>
          </p:cNvPr>
          <p:cNvGrpSpPr/>
          <p:nvPr/>
        </p:nvGrpSpPr>
        <p:grpSpPr>
          <a:xfrm>
            <a:off x="2042651" y="2877571"/>
            <a:ext cx="1391736" cy="449764"/>
            <a:chOff x="10121241" y="1612865"/>
            <a:chExt cx="2127507" cy="630613"/>
          </a:xfrm>
        </p:grpSpPr>
        <p:sp>
          <p:nvSpPr>
            <p:cNvPr id="49" name="47 - Στρογγυλεμένο ορθογώνιο">
              <a:extLst>
                <a:ext uri="{FF2B5EF4-FFF2-40B4-BE49-F238E27FC236}">
                  <a16:creationId xmlns:a16="http://schemas.microsoft.com/office/drawing/2014/main" id="{C94241FC-66E9-8C8F-F909-11C7DB0D3937}"/>
                </a:ext>
              </a:extLst>
            </p:cNvPr>
            <p:cNvSpPr/>
            <p:nvPr/>
          </p:nvSpPr>
          <p:spPr>
            <a:xfrm>
              <a:off x="10121241" y="1688247"/>
              <a:ext cx="2102186" cy="555231"/>
            </a:xfrm>
            <a:prstGeom prst="roundRect">
              <a:avLst/>
            </a:prstGeom>
            <a:solidFill>
              <a:schemeClr val="accent5">
                <a:lumMod val="60000"/>
                <a:lumOff val="40000"/>
              </a:schemeClr>
            </a:solidFill>
            <a:ln w="19050" cap="flat" cmpd="sng" algn="ctr">
              <a:solidFill>
                <a:sysClr val="windowText" lastClr="000000">
                  <a:shade val="95000"/>
                  <a:satMod val="105000"/>
                </a:sysClr>
              </a:solidFill>
              <a:prstDash val="solid"/>
            </a:ln>
            <a:effectLst>
              <a:outerShdw blurRad="50800" dist="38100" dir="10800000" algn="r" rotWithShape="0">
                <a:prstClr val="black">
                  <a:alpha val="40000"/>
                </a:prstClr>
              </a:outerShdw>
            </a:effectLst>
            <a:scene3d>
              <a:camera prst="orthographicFront"/>
              <a:lightRig rig="threePt" dir="t"/>
            </a:scene3d>
            <a:sp3d>
              <a:bevelT prst="angle"/>
            </a:sp3d>
          </p:spPr>
          <p:txBody>
            <a:bodyPr rtlCol="0" anchor="ctr"/>
            <a:lstStyle/>
            <a:p>
              <a:pPr algn="just" defTabSz="914400"/>
              <a:endParaRPr lang="el-GR" sz="1600" kern="0" dirty="0">
                <a:solidFill>
                  <a:prstClr val="black"/>
                </a:solidFill>
                <a:latin typeface="Corbel" panose="020B0503020204020204" pitchFamily="34" charset="0"/>
                <a:cs typeface="Arial" pitchFamily="34" charset="0"/>
              </a:endParaRPr>
            </a:p>
          </p:txBody>
        </p:sp>
        <p:sp>
          <p:nvSpPr>
            <p:cNvPr id="50" name="Rectangle 5">
              <a:extLst>
                <a:ext uri="{FF2B5EF4-FFF2-40B4-BE49-F238E27FC236}">
                  <a16:creationId xmlns:a16="http://schemas.microsoft.com/office/drawing/2014/main" id="{C777CA2F-6FED-7978-4DDC-384FCDDAEEDB}"/>
                </a:ext>
              </a:extLst>
            </p:cNvPr>
            <p:cNvSpPr>
              <a:spLocks noChangeArrowheads="1"/>
            </p:cNvSpPr>
            <p:nvPr/>
          </p:nvSpPr>
          <p:spPr bwMode="auto">
            <a:xfrm>
              <a:off x="10160516" y="1612865"/>
              <a:ext cx="2088232" cy="431533"/>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400" b="1" kern="0" dirty="0">
                  <a:solidFill>
                    <a:prstClr val="black"/>
                  </a:solidFill>
                  <a:latin typeface="Corbel" panose="020B0503020204020204" pitchFamily="34" charset="0"/>
                  <a:ea typeface="Tahoma" pitchFamily="34" charset="0"/>
                  <a:cs typeface="Arial" pitchFamily="34" charset="0"/>
                </a:rPr>
                <a:t>Hemicellulose</a:t>
              </a:r>
              <a:endParaRPr kumimoji="1" lang="en-US" sz="1400" b="1" i="0"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endParaRPr>
            </a:p>
          </p:txBody>
        </p:sp>
      </p:grpSp>
      <p:grpSp>
        <p:nvGrpSpPr>
          <p:cNvPr id="26" name="Ομάδα 107">
            <a:extLst>
              <a:ext uri="{FF2B5EF4-FFF2-40B4-BE49-F238E27FC236}">
                <a16:creationId xmlns:a16="http://schemas.microsoft.com/office/drawing/2014/main" id="{F4CDD666-89A4-2DD1-4A1F-51C5D1387E33}"/>
              </a:ext>
            </a:extLst>
          </p:cNvPr>
          <p:cNvGrpSpPr/>
          <p:nvPr/>
        </p:nvGrpSpPr>
        <p:grpSpPr>
          <a:xfrm>
            <a:off x="2031126" y="3434842"/>
            <a:ext cx="1386695" cy="447647"/>
            <a:chOff x="10121239" y="1544797"/>
            <a:chExt cx="2105731" cy="627645"/>
          </a:xfrm>
        </p:grpSpPr>
        <p:sp>
          <p:nvSpPr>
            <p:cNvPr id="47" name="47 - Στρογγυλεμένο ορθογώνιο">
              <a:extLst>
                <a:ext uri="{FF2B5EF4-FFF2-40B4-BE49-F238E27FC236}">
                  <a16:creationId xmlns:a16="http://schemas.microsoft.com/office/drawing/2014/main" id="{33CB8E25-FC16-6A5C-9BCA-8635E0C3BE60}"/>
                </a:ext>
              </a:extLst>
            </p:cNvPr>
            <p:cNvSpPr/>
            <p:nvPr/>
          </p:nvSpPr>
          <p:spPr>
            <a:xfrm>
              <a:off x="10121241" y="1617211"/>
              <a:ext cx="2105729" cy="555231"/>
            </a:xfrm>
            <a:prstGeom prst="roundRect">
              <a:avLst/>
            </a:prstGeom>
            <a:solidFill>
              <a:schemeClr val="accent5">
                <a:lumMod val="60000"/>
                <a:lumOff val="40000"/>
              </a:schemeClr>
            </a:solidFill>
            <a:ln w="19050" cap="flat" cmpd="sng" algn="ctr">
              <a:solidFill>
                <a:sysClr val="windowText" lastClr="000000">
                  <a:shade val="95000"/>
                  <a:satMod val="105000"/>
                </a:sysClr>
              </a:solidFill>
              <a:prstDash val="solid"/>
            </a:ln>
            <a:effectLst>
              <a:outerShdw blurRad="50800" dist="38100" dir="10800000" algn="r" rotWithShape="0">
                <a:prstClr val="black">
                  <a:alpha val="40000"/>
                </a:prstClr>
              </a:outerShdw>
            </a:effectLst>
            <a:scene3d>
              <a:camera prst="orthographicFront"/>
              <a:lightRig rig="threePt" dir="t"/>
            </a:scene3d>
            <a:sp3d>
              <a:bevelT prst="angle"/>
            </a:sp3d>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prstClr val="black"/>
                </a:solidFill>
                <a:effectLst/>
                <a:uLnTx/>
                <a:uFillTx/>
                <a:latin typeface="Corbel" panose="020B0503020204020204" pitchFamily="34" charset="0"/>
                <a:ea typeface="+mn-ea"/>
                <a:cs typeface="Arial" pitchFamily="34" charset="0"/>
              </a:endParaRPr>
            </a:p>
          </p:txBody>
        </p:sp>
        <p:sp>
          <p:nvSpPr>
            <p:cNvPr id="48" name="Rectangle 5">
              <a:extLst>
                <a:ext uri="{FF2B5EF4-FFF2-40B4-BE49-F238E27FC236}">
                  <a16:creationId xmlns:a16="http://schemas.microsoft.com/office/drawing/2014/main" id="{E74161DA-65C5-135A-36F5-F594AA467991}"/>
                </a:ext>
              </a:extLst>
            </p:cNvPr>
            <p:cNvSpPr>
              <a:spLocks noChangeArrowheads="1"/>
            </p:cNvSpPr>
            <p:nvPr/>
          </p:nvSpPr>
          <p:spPr bwMode="auto">
            <a:xfrm>
              <a:off x="10121239" y="1544797"/>
              <a:ext cx="2088232" cy="431534"/>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400" b="1" i="0"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rPr>
                <a:t>Lignin</a:t>
              </a:r>
            </a:p>
          </p:txBody>
        </p:sp>
      </p:grpSp>
      <p:sp>
        <p:nvSpPr>
          <p:cNvPr id="27" name="Rectangle 5">
            <a:extLst>
              <a:ext uri="{FF2B5EF4-FFF2-40B4-BE49-F238E27FC236}">
                <a16:creationId xmlns:a16="http://schemas.microsoft.com/office/drawing/2014/main" id="{23C16DB9-345E-F467-A6DB-0F96F74DF431}"/>
              </a:ext>
            </a:extLst>
          </p:cNvPr>
          <p:cNvSpPr>
            <a:spLocks noChangeArrowheads="1"/>
          </p:cNvSpPr>
          <p:nvPr/>
        </p:nvSpPr>
        <p:spPr bwMode="auto">
          <a:xfrm>
            <a:off x="1847705" y="2476984"/>
            <a:ext cx="1754757" cy="276999"/>
          </a:xfrm>
          <a:prstGeom prst="rect">
            <a:avLst/>
          </a:prstGeom>
          <a:noFill/>
          <a:ln w="28575" cap="sq" cmpd="dbl">
            <a:noFill/>
            <a:miter lim="800000"/>
            <a:headEnd type="none" w="sm" len="sm"/>
            <a:tailEnd type="none" w="sm" len="sm"/>
          </a:ln>
          <a:effectLst/>
        </p:spPr>
        <p:txBody>
          <a:bodyPr wrap="square">
            <a:spAutoFit/>
          </a:bodyPr>
          <a:lstStyle/>
          <a:p>
            <a:pPr algn="ctr">
              <a:buClr>
                <a:srgbClr val="CC0000"/>
              </a:buClr>
            </a:pPr>
            <a:r>
              <a:rPr kumimoji="1" lang="en-US" sz="1200" b="1" i="1" kern="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C</a:t>
            </a:r>
            <a:r>
              <a:rPr kumimoji="1" lang="en-US" sz="1200" b="1" i="1" kern="0" baseline="-2500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6</a:t>
            </a:r>
            <a:r>
              <a:rPr kumimoji="1" lang="en-US" sz="1200" b="1" i="1" kern="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 sugars</a:t>
            </a:r>
          </a:p>
        </p:txBody>
      </p:sp>
      <p:sp>
        <p:nvSpPr>
          <p:cNvPr id="28" name="Rectangle 5">
            <a:extLst>
              <a:ext uri="{FF2B5EF4-FFF2-40B4-BE49-F238E27FC236}">
                <a16:creationId xmlns:a16="http://schemas.microsoft.com/office/drawing/2014/main" id="{2843138A-CF88-A6EC-E326-EEEB46E16876}"/>
              </a:ext>
            </a:extLst>
          </p:cNvPr>
          <p:cNvSpPr>
            <a:spLocks noChangeArrowheads="1"/>
          </p:cNvSpPr>
          <p:nvPr/>
        </p:nvSpPr>
        <p:spPr bwMode="auto">
          <a:xfrm>
            <a:off x="1820539" y="3048790"/>
            <a:ext cx="1754757" cy="276999"/>
          </a:xfrm>
          <a:prstGeom prst="rect">
            <a:avLst/>
          </a:prstGeom>
          <a:noFill/>
          <a:ln w="28575" cap="sq" cmpd="dbl">
            <a:noFill/>
            <a:miter lim="800000"/>
            <a:headEnd type="none" w="sm" len="sm"/>
            <a:tailEnd type="none" w="sm" len="sm"/>
          </a:ln>
          <a:effectLst/>
        </p:spPr>
        <p:txBody>
          <a:bodyPr wrap="square">
            <a:spAutoFit/>
          </a:bodyPr>
          <a:lstStyle/>
          <a:p>
            <a:pPr algn="ctr">
              <a:buClr>
                <a:srgbClr val="CC0000"/>
              </a:buClr>
            </a:pPr>
            <a:r>
              <a:rPr kumimoji="1" lang="en-US" sz="1200" b="1" i="1" kern="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C5 &amp; C</a:t>
            </a:r>
            <a:r>
              <a:rPr kumimoji="1" lang="en-US" sz="1200" b="1" i="1" kern="0" baseline="-2500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6</a:t>
            </a:r>
            <a:r>
              <a:rPr kumimoji="1" lang="en-US" sz="1200" b="1" i="1" kern="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  sugars</a:t>
            </a:r>
          </a:p>
        </p:txBody>
      </p:sp>
      <p:sp>
        <p:nvSpPr>
          <p:cNvPr id="29" name="Rectangle 5">
            <a:extLst>
              <a:ext uri="{FF2B5EF4-FFF2-40B4-BE49-F238E27FC236}">
                <a16:creationId xmlns:a16="http://schemas.microsoft.com/office/drawing/2014/main" id="{A1D52CC5-EA53-0A25-E253-7EF892A46F06}"/>
              </a:ext>
            </a:extLst>
          </p:cNvPr>
          <p:cNvSpPr>
            <a:spLocks noChangeArrowheads="1"/>
          </p:cNvSpPr>
          <p:nvPr/>
        </p:nvSpPr>
        <p:spPr bwMode="auto">
          <a:xfrm>
            <a:off x="2044305" y="3609362"/>
            <a:ext cx="1361995" cy="276999"/>
          </a:xfrm>
          <a:prstGeom prst="rect">
            <a:avLst/>
          </a:prstGeom>
          <a:noFill/>
          <a:ln w="28575" cap="sq" cmpd="dbl">
            <a:noFill/>
            <a:miter lim="800000"/>
            <a:headEnd type="none" w="sm" len="sm"/>
            <a:tailEnd type="none" w="sm" len="sm"/>
          </a:ln>
          <a:effectLst/>
        </p:spPr>
        <p:txBody>
          <a:bodyPr wrap="square">
            <a:spAutoFit/>
          </a:bodyPr>
          <a:lstStyle/>
          <a:p>
            <a:pPr lvl="0" algn="ctr">
              <a:buClr>
                <a:srgbClr val="CC0000"/>
              </a:buClr>
              <a:defRPr/>
            </a:pPr>
            <a:r>
              <a:rPr kumimoji="1" lang="en-US" sz="12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orbel" panose="020B0503020204020204" pitchFamily="34" charset="0"/>
                <a:ea typeface="Tahoma" pitchFamily="34" charset="0"/>
                <a:cs typeface="Arial" pitchFamily="34" charset="0"/>
              </a:rPr>
              <a:t>Phenolics</a:t>
            </a:r>
          </a:p>
        </p:txBody>
      </p:sp>
      <p:sp>
        <p:nvSpPr>
          <p:cNvPr id="30" name="Rectangle 5">
            <a:extLst>
              <a:ext uri="{FF2B5EF4-FFF2-40B4-BE49-F238E27FC236}">
                <a16:creationId xmlns:a16="http://schemas.microsoft.com/office/drawing/2014/main" id="{1602231C-9EB4-164C-D7A9-0CD14E8985D9}"/>
              </a:ext>
            </a:extLst>
          </p:cNvPr>
          <p:cNvSpPr>
            <a:spLocks noChangeArrowheads="1"/>
          </p:cNvSpPr>
          <p:nvPr/>
        </p:nvSpPr>
        <p:spPr bwMode="auto">
          <a:xfrm>
            <a:off x="6953509" y="2620497"/>
            <a:ext cx="1754757" cy="338554"/>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600" i="1"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rPr>
              <a:t>Isosorbide</a:t>
            </a:r>
          </a:p>
        </p:txBody>
      </p:sp>
      <p:sp>
        <p:nvSpPr>
          <p:cNvPr id="31" name="Rectangle 5">
            <a:extLst>
              <a:ext uri="{FF2B5EF4-FFF2-40B4-BE49-F238E27FC236}">
                <a16:creationId xmlns:a16="http://schemas.microsoft.com/office/drawing/2014/main" id="{B429DC97-9603-3798-17F9-E87906EA62E4}"/>
              </a:ext>
            </a:extLst>
          </p:cNvPr>
          <p:cNvSpPr>
            <a:spLocks noChangeArrowheads="1"/>
          </p:cNvSpPr>
          <p:nvPr/>
        </p:nvSpPr>
        <p:spPr bwMode="auto">
          <a:xfrm>
            <a:off x="7123547" y="4113943"/>
            <a:ext cx="1528641" cy="338554"/>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600" i="1" u="none" strike="noStrike" kern="0" cap="none" spc="0" normalizeH="0" baseline="0" noProof="0" dirty="0">
                <a:ln>
                  <a:noFill/>
                </a:ln>
                <a:solidFill>
                  <a:prstClr val="black"/>
                </a:solidFill>
                <a:effectLst/>
                <a:uLnTx/>
                <a:uFillTx/>
                <a:latin typeface="Corbel" panose="020B0503020204020204" pitchFamily="34" charset="0"/>
                <a:ea typeface="Tahoma" pitchFamily="34" charset="0"/>
                <a:cs typeface="Arial" pitchFamily="34" charset="0"/>
              </a:rPr>
              <a:t>Itaconic acid</a:t>
            </a:r>
          </a:p>
        </p:txBody>
      </p:sp>
      <p:sp>
        <p:nvSpPr>
          <p:cNvPr id="32" name="Rectangle 5">
            <a:extLst>
              <a:ext uri="{FF2B5EF4-FFF2-40B4-BE49-F238E27FC236}">
                <a16:creationId xmlns:a16="http://schemas.microsoft.com/office/drawing/2014/main" id="{86AFC303-686F-44C6-59B3-1DB57BA1D115}"/>
              </a:ext>
            </a:extLst>
          </p:cNvPr>
          <p:cNvSpPr>
            <a:spLocks noChangeArrowheads="1"/>
          </p:cNvSpPr>
          <p:nvPr/>
        </p:nvSpPr>
        <p:spPr bwMode="auto">
          <a:xfrm>
            <a:off x="5665207" y="1408058"/>
            <a:ext cx="1284288" cy="430887"/>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100" kern="0" dirty="0">
                <a:latin typeface="Open Sans" panose="020B0606030504020204" pitchFamily="34" charset="0"/>
                <a:ea typeface="Open Sans" panose="020B0606030504020204" pitchFamily="34" charset="0"/>
                <a:cs typeface="Open Sans" panose="020B0606030504020204" pitchFamily="34" charset="0"/>
              </a:rPr>
              <a:t>Hydrogenation/Dehydration</a:t>
            </a:r>
            <a:endParaRPr kumimoji="1" lang="en-US" sz="1100" u="none" strike="noStrike" kern="0" cap="none" spc="0" normalizeH="0" baseline="-25000" noProof="0" dirty="0">
              <a:ln>
                <a:noFill/>
              </a:ln>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5">
            <a:extLst>
              <a:ext uri="{FF2B5EF4-FFF2-40B4-BE49-F238E27FC236}">
                <a16:creationId xmlns:a16="http://schemas.microsoft.com/office/drawing/2014/main" id="{076123C7-4EED-9469-4859-A62B70D886EF}"/>
              </a:ext>
            </a:extLst>
          </p:cNvPr>
          <p:cNvSpPr>
            <a:spLocks noChangeArrowheads="1"/>
          </p:cNvSpPr>
          <p:nvPr/>
        </p:nvSpPr>
        <p:spPr bwMode="auto">
          <a:xfrm>
            <a:off x="9692617" y="2393911"/>
            <a:ext cx="1955536" cy="584775"/>
          </a:xfrm>
          <a:prstGeom prst="rect">
            <a:avLst/>
          </a:prstGeom>
          <a:solidFill>
            <a:srgbClr val="65936E"/>
          </a:solidFill>
          <a:ln w="28575" cap="sq" cmpd="dbl">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600" b="1" kern="0" dirty="0">
                <a:solidFill>
                  <a:schemeClr val="bg1"/>
                </a:solidFill>
                <a:effectLst>
                  <a:outerShdw blurRad="38100" dist="38100" dir="2700000" algn="tl">
                    <a:srgbClr val="000000">
                      <a:alpha val="43137"/>
                    </a:srgbClr>
                  </a:outerShdw>
                </a:effectLst>
                <a:latin typeface="Corbel" panose="020B0503020204020204" pitchFamily="34" charset="0"/>
                <a:ea typeface="Tahoma" pitchFamily="34" charset="0"/>
                <a:cs typeface="Arial" pitchFamily="34" charset="0"/>
              </a:rPr>
              <a:t>Feedstock for bio-based epoxy resins</a:t>
            </a:r>
            <a:endParaRPr kumimoji="1" lang="en-US" sz="1600" b="1" u="none" strike="noStrike" kern="0" cap="none" spc="0" normalizeH="0" noProof="0" dirty="0">
              <a:ln>
                <a:noFill/>
              </a:ln>
              <a:solidFill>
                <a:schemeClr val="bg1"/>
              </a:solidFill>
              <a:effectLst>
                <a:outerShdw blurRad="38100" dist="38100" dir="2700000" algn="tl">
                  <a:srgbClr val="000000">
                    <a:alpha val="43137"/>
                  </a:srgbClr>
                </a:outerShdw>
              </a:effectLst>
              <a:uLnTx/>
              <a:uFillTx/>
              <a:latin typeface="Corbel" panose="020B0503020204020204" pitchFamily="34" charset="0"/>
              <a:ea typeface="Tahoma" pitchFamily="34" charset="0"/>
              <a:cs typeface="Arial" pitchFamily="34" charset="0"/>
            </a:endParaRPr>
          </a:p>
        </p:txBody>
      </p:sp>
      <p:sp>
        <p:nvSpPr>
          <p:cNvPr id="34" name="Rectangle 5">
            <a:extLst>
              <a:ext uri="{FF2B5EF4-FFF2-40B4-BE49-F238E27FC236}">
                <a16:creationId xmlns:a16="http://schemas.microsoft.com/office/drawing/2014/main" id="{5BBBBC30-9F95-E848-A085-D57CEB3086A0}"/>
              </a:ext>
            </a:extLst>
          </p:cNvPr>
          <p:cNvSpPr>
            <a:spLocks noChangeArrowheads="1"/>
          </p:cNvSpPr>
          <p:nvPr/>
        </p:nvSpPr>
        <p:spPr bwMode="auto">
          <a:xfrm>
            <a:off x="5452248" y="3721006"/>
            <a:ext cx="1616873" cy="276999"/>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200" kern="0" dirty="0">
                <a:latin typeface="Open Sans" panose="020B0606030504020204" pitchFamily="34" charset="0"/>
                <a:ea typeface="Open Sans" panose="020B0606030504020204" pitchFamily="34" charset="0"/>
                <a:cs typeface="Open Sans" panose="020B0606030504020204" pitchFamily="34" charset="0"/>
              </a:rPr>
              <a:t>Fermentation</a:t>
            </a:r>
            <a:endParaRPr kumimoji="1" lang="en-US" sz="1200" u="none" strike="noStrike" kern="0" cap="none" spc="0" normalizeH="0" noProof="0" dirty="0">
              <a:ln>
                <a:noFill/>
              </a:ln>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Ευθύγραμμο βέλος σύνδεσης 1038">
            <a:extLst>
              <a:ext uri="{FF2B5EF4-FFF2-40B4-BE49-F238E27FC236}">
                <a16:creationId xmlns:a16="http://schemas.microsoft.com/office/drawing/2014/main" id="{3A8E85A5-488C-D307-B857-A43285E8CAB4}"/>
              </a:ext>
            </a:extLst>
          </p:cNvPr>
          <p:cNvCxnSpPr/>
          <p:nvPr/>
        </p:nvCxnSpPr>
        <p:spPr>
          <a:xfrm>
            <a:off x="3664545" y="2844010"/>
            <a:ext cx="386723" cy="0"/>
          </a:xfrm>
          <a:prstGeom prst="straightConnector1">
            <a:avLst/>
          </a:prstGeom>
          <a:ln w="38100">
            <a:solidFill>
              <a:schemeClr val="tx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36" name="Αντικείμενο 1040">
            <a:extLst>
              <a:ext uri="{FF2B5EF4-FFF2-40B4-BE49-F238E27FC236}">
                <a16:creationId xmlns:a16="http://schemas.microsoft.com/office/drawing/2014/main" id="{33F8341C-6263-11C9-6C81-3E182C2CD4CE}"/>
              </a:ext>
            </a:extLst>
          </p:cNvPr>
          <p:cNvGraphicFramePr>
            <a:graphicFrameLocks noChangeAspect="1"/>
          </p:cNvGraphicFramePr>
          <p:nvPr>
            <p:extLst>
              <p:ext uri="{D42A27DB-BD31-4B8C-83A1-F6EECF244321}">
                <p14:modId xmlns:p14="http://schemas.microsoft.com/office/powerpoint/2010/main" val="2960085812"/>
              </p:ext>
            </p:extLst>
          </p:nvPr>
        </p:nvGraphicFramePr>
        <p:xfrm>
          <a:off x="7105451" y="1141440"/>
          <a:ext cx="1284288" cy="1493838"/>
        </p:xfrm>
        <a:graphic>
          <a:graphicData uri="http://schemas.openxmlformats.org/presentationml/2006/ole">
            <mc:AlternateContent xmlns:mc="http://schemas.openxmlformats.org/markup-compatibility/2006">
              <mc:Choice xmlns:v="urn:schemas-microsoft-com:vml" Requires="v">
                <p:oleObj name="CS ChemDraw Drawing" r:id="rId4" imgW="1284441" imgH="1493146" progId="ChemDraw.Document.6.0">
                  <p:embed/>
                </p:oleObj>
              </mc:Choice>
              <mc:Fallback>
                <p:oleObj name="CS ChemDraw Drawing" r:id="rId4" imgW="1284441" imgH="1493146" progId="ChemDraw.Document.6.0">
                  <p:embed/>
                  <p:pic>
                    <p:nvPicPr>
                      <p:cNvPr id="36" name="Αντικείμενο 1040">
                        <a:extLst>
                          <a:ext uri="{FF2B5EF4-FFF2-40B4-BE49-F238E27FC236}">
                            <a16:creationId xmlns:a16="http://schemas.microsoft.com/office/drawing/2014/main" id="{33F8341C-6263-11C9-6C81-3E182C2CD4CE}"/>
                          </a:ext>
                        </a:extLst>
                      </p:cNvPr>
                      <p:cNvPicPr/>
                      <p:nvPr/>
                    </p:nvPicPr>
                    <p:blipFill>
                      <a:blip r:embed="rId5"/>
                      <a:stretch>
                        <a:fillRect/>
                      </a:stretch>
                    </p:blipFill>
                    <p:spPr>
                      <a:xfrm>
                        <a:off x="7105451" y="1141440"/>
                        <a:ext cx="1284288" cy="1493838"/>
                      </a:xfrm>
                      <a:prstGeom prst="rect">
                        <a:avLst/>
                      </a:prstGeom>
                    </p:spPr>
                  </p:pic>
                </p:oleObj>
              </mc:Fallback>
            </mc:AlternateContent>
          </a:graphicData>
        </a:graphic>
      </p:graphicFrame>
      <p:graphicFrame>
        <p:nvGraphicFramePr>
          <p:cNvPr id="37" name="Αντικείμενο 1042">
            <a:extLst>
              <a:ext uri="{FF2B5EF4-FFF2-40B4-BE49-F238E27FC236}">
                <a16:creationId xmlns:a16="http://schemas.microsoft.com/office/drawing/2014/main" id="{3664DAEC-8AFA-ED49-2BC4-66BE420B9F2C}"/>
              </a:ext>
            </a:extLst>
          </p:cNvPr>
          <p:cNvGraphicFramePr>
            <a:graphicFrameLocks noChangeAspect="1"/>
          </p:cNvGraphicFramePr>
          <p:nvPr>
            <p:extLst>
              <p:ext uri="{D42A27DB-BD31-4B8C-83A1-F6EECF244321}">
                <p14:modId xmlns:p14="http://schemas.microsoft.com/office/powerpoint/2010/main" val="3312498518"/>
              </p:ext>
            </p:extLst>
          </p:nvPr>
        </p:nvGraphicFramePr>
        <p:xfrm>
          <a:off x="6984509" y="2946402"/>
          <a:ext cx="1974850" cy="1103312"/>
        </p:xfrm>
        <a:graphic>
          <a:graphicData uri="http://schemas.openxmlformats.org/presentationml/2006/ole">
            <mc:AlternateContent xmlns:mc="http://schemas.openxmlformats.org/markup-compatibility/2006">
              <mc:Choice xmlns:v="urn:schemas-microsoft-com:vml" Requires="v">
                <p:oleObj name="CS ChemDraw Drawing" r:id="rId6" imgW="1974982" imgH="1103097" progId="ChemDraw.Document.6.0">
                  <p:embed/>
                </p:oleObj>
              </mc:Choice>
              <mc:Fallback>
                <p:oleObj name="CS ChemDraw Drawing" r:id="rId6" imgW="1974982" imgH="1103097" progId="ChemDraw.Document.6.0">
                  <p:embed/>
                  <p:pic>
                    <p:nvPicPr>
                      <p:cNvPr id="37" name="Αντικείμενο 1042">
                        <a:extLst>
                          <a:ext uri="{FF2B5EF4-FFF2-40B4-BE49-F238E27FC236}">
                            <a16:creationId xmlns:a16="http://schemas.microsoft.com/office/drawing/2014/main" id="{3664DAEC-8AFA-ED49-2BC4-66BE420B9F2C}"/>
                          </a:ext>
                        </a:extLst>
                      </p:cNvPr>
                      <p:cNvPicPr/>
                      <p:nvPr/>
                    </p:nvPicPr>
                    <p:blipFill>
                      <a:blip r:embed="rId7"/>
                      <a:stretch>
                        <a:fillRect/>
                      </a:stretch>
                    </p:blipFill>
                    <p:spPr>
                      <a:xfrm>
                        <a:off x="6984509" y="2946402"/>
                        <a:ext cx="1974850" cy="1103312"/>
                      </a:xfrm>
                      <a:prstGeom prst="rect">
                        <a:avLst/>
                      </a:prstGeom>
                    </p:spPr>
                  </p:pic>
                </p:oleObj>
              </mc:Fallback>
            </mc:AlternateContent>
          </a:graphicData>
        </a:graphic>
      </p:graphicFrame>
      <p:sp>
        <p:nvSpPr>
          <p:cNvPr id="38" name="Δεξιά αγκύλη 1044">
            <a:extLst>
              <a:ext uri="{FF2B5EF4-FFF2-40B4-BE49-F238E27FC236}">
                <a16:creationId xmlns:a16="http://schemas.microsoft.com/office/drawing/2014/main" id="{82EBDF72-8291-79FC-B712-31A7E0FC262B}"/>
              </a:ext>
            </a:extLst>
          </p:cNvPr>
          <p:cNvSpPr/>
          <p:nvPr/>
        </p:nvSpPr>
        <p:spPr>
          <a:xfrm>
            <a:off x="3538121" y="2507493"/>
            <a:ext cx="133436" cy="673034"/>
          </a:xfrm>
          <a:prstGeom prst="rightBracket">
            <a:avLst>
              <a:gd name="adj" fmla="val 0"/>
            </a:avLst>
          </a:prstGeom>
          <a:ln w="38100">
            <a:solidFill>
              <a:srgbClr val="0808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grpSp>
        <p:nvGrpSpPr>
          <p:cNvPr id="39" name="Ομάδα 1055">
            <a:extLst>
              <a:ext uri="{FF2B5EF4-FFF2-40B4-BE49-F238E27FC236}">
                <a16:creationId xmlns:a16="http://schemas.microsoft.com/office/drawing/2014/main" id="{8E89DD59-09CA-A025-0521-BCB21F6BBFC9}"/>
              </a:ext>
            </a:extLst>
          </p:cNvPr>
          <p:cNvGrpSpPr/>
          <p:nvPr/>
        </p:nvGrpSpPr>
        <p:grpSpPr>
          <a:xfrm>
            <a:off x="4058759" y="2117669"/>
            <a:ext cx="1393489" cy="1322441"/>
            <a:chOff x="8265925" y="17285845"/>
            <a:chExt cx="1754757" cy="1665290"/>
          </a:xfrm>
        </p:grpSpPr>
        <p:sp>
          <p:nvSpPr>
            <p:cNvPr id="44" name="Rectangle 5">
              <a:extLst>
                <a:ext uri="{FF2B5EF4-FFF2-40B4-BE49-F238E27FC236}">
                  <a16:creationId xmlns:a16="http://schemas.microsoft.com/office/drawing/2014/main" id="{F137B1E3-9069-FD9A-8AEB-974E73D6F9FD}"/>
                </a:ext>
              </a:extLst>
            </p:cNvPr>
            <p:cNvSpPr>
              <a:spLocks noChangeArrowheads="1"/>
            </p:cNvSpPr>
            <p:nvPr/>
          </p:nvSpPr>
          <p:spPr bwMode="auto">
            <a:xfrm>
              <a:off x="8265925" y="18477474"/>
              <a:ext cx="1754757" cy="276999"/>
            </a:xfrm>
            <a:prstGeom prst="rect">
              <a:avLst/>
            </a:prstGeom>
            <a:noFill/>
            <a:ln w="28575" cap="sq" cmpd="dbl">
              <a:noFill/>
              <a:miter lim="800000"/>
              <a:headEnd type="none" w="sm" len="sm"/>
              <a:tailEnd type="none" w="sm" len="sm"/>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CC0000"/>
                </a:buClr>
                <a:buSzTx/>
                <a:buFontTx/>
                <a:buNone/>
                <a:tabLst/>
                <a:defRPr/>
              </a:pPr>
              <a:r>
                <a:rPr kumimoji="1" lang="en-US" sz="120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Glucose</a:t>
              </a:r>
            </a:p>
          </p:txBody>
        </p:sp>
        <p:pic>
          <p:nvPicPr>
            <p:cNvPr id="45" name="Εικόνα 1046">
              <a:extLst>
                <a:ext uri="{FF2B5EF4-FFF2-40B4-BE49-F238E27FC236}">
                  <a16:creationId xmlns:a16="http://schemas.microsoft.com/office/drawing/2014/main" id="{5036DF5F-7358-672D-3F74-F05E8EE902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88790" y="17622764"/>
              <a:ext cx="1572180" cy="806376"/>
            </a:xfrm>
            <a:prstGeom prst="rect">
              <a:avLst/>
            </a:prstGeom>
          </p:spPr>
        </p:pic>
        <p:sp>
          <p:nvSpPr>
            <p:cNvPr id="46" name="Οβάλ 1054">
              <a:extLst>
                <a:ext uri="{FF2B5EF4-FFF2-40B4-BE49-F238E27FC236}">
                  <a16:creationId xmlns:a16="http://schemas.microsoft.com/office/drawing/2014/main" id="{17B64BE3-4D82-0143-E924-FC05F5560E19}"/>
                </a:ext>
              </a:extLst>
            </p:cNvPr>
            <p:cNvSpPr/>
            <p:nvPr/>
          </p:nvSpPr>
          <p:spPr>
            <a:xfrm>
              <a:off x="8324149" y="17285845"/>
              <a:ext cx="1665290" cy="1665290"/>
            </a:xfrm>
            <a:prstGeom prst="ellipse">
              <a:avLst/>
            </a:prstGeom>
            <a:noFill/>
            <a:ln w="3810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grpSp>
      <p:cxnSp>
        <p:nvCxnSpPr>
          <p:cNvPr id="40" name="Γραμμή σύνδεσης: Γωνιώδης 1059">
            <a:extLst>
              <a:ext uri="{FF2B5EF4-FFF2-40B4-BE49-F238E27FC236}">
                <a16:creationId xmlns:a16="http://schemas.microsoft.com/office/drawing/2014/main" id="{F88F41BB-8754-E2DD-9740-A15BBE88A1EB}"/>
              </a:ext>
            </a:extLst>
          </p:cNvPr>
          <p:cNvCxnSpPr>
            <a:cxnSpLocks/>
          </p:cNvCxnSpPr>
          <p:nvPr/>
        </p:nvCxnSpPr>
        <p:spPr>
          <a:xfrm flipV="1">
            <a:off x="5452248" y="1937630"/>
            <a:ext cx="1494121" cy="898095"/>
          </a:xfrm>
          <a:prstGeom prst="bentConnector3">
            <a:avLst>
              <a:gd name="adj1" fmla="val 23262"/>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Γραμμή σύνδεσης: Γωνιώδης 1063">
            <a:extLst>
              <a:ext uri="{FF2B5EF4-FFF2-40B4-BE49-F238E27FC236}">
                <a16:creationId xmlns:a16="http://schemas.microsoft.com/office/drawing/2014/main" id="{8D457A94-AF13-0A6B-1F2A-974136153CCA}"/>
              </a:ext>
            </a:extLst>
          </p:cNvPr>
          <p:cNvCxnSpPr>
            <a:cxnSpLocks/>
          </p:cNvCxnSpPr>
          <p:nvPr/>
        </p:nvCxnSpPr>
        <p:spPr>
          <a:xfrm>
            <a:off x="5459388" y="2838771"/>
            <a:ext cx="1486981" cy="845718"/>
          </a:xfrm>
          <a:prstGeom prst="bentConnector3">
            <a:avLst>
              <a:gd name="adj1" fmla="val 23134"/>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Ευθύγραμμο βέλος σύνδεσης 1081">
            <a:extLst>
              <a:ext uri="{FF2B5EF4-FFF2-40B4-BE49-F238E27FC236}">
                <a16:creationId xmlns:a16="http://schemas.microsoft.com/office/drawing/2014/main" id="{7F6DA690-69D1-A2FE-3337-E33FEF9C9735}"/>
              </a:ext>
            </a:extLst>
          </p:cNvPr>
          <p:cNvCxnSpPr/>
          <p:nvPr/>
        </p:nvCxnSpPr>
        <p:spPr>
          <a:xfrm>
            <a:off x="9267673" y="2706777"/>
            <a:ext cx="386723" cy="0"/>
          </a:xfrm>
          <a:prstGeom prst="straightConnector1">
            <a:avLst/>
          </a:prstGeom>
          <a:ln w="38100">
            <a:solidFill>
              <a:schemeClr val="tx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 name="Δεξιά αγκύλη 1082">
            <a:extLst>
              <a:ext uri="{FF2B5EF4-FFF2-40B4-BE49-F238E27FC236}">
                <a16:creationId xmlns:a16="http://schemas.microsoft.com/office/drawing/2014/main" id="{701158B4-E1BB-5A7A-E2EE-7AF650E4713F}"/>
              </a:ext>
            </a:extLst>
          </p:cNvPr>
          <p:cNvSpPr/>
          <p:nvPr/>
        </p:nvSpPr>
        <p:spPr>
          <a:xfrm>
            <a:off x="9081921" y="1694012"/>
            <a:ext cx="185752" cy="1846390"/>
          </a:xfrm>
          <a:prstGeom prst="rightBracket">
            <a:avLst>
              <a:gd name="adj" fmla="val 0"/>
            </a:avLst>
          </a:prstGeom>
          <a:ln w="38100">
            <a:solidFill>
              <a:srgbClr val="0808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53" name="Βέλος: Δεξιό 1086">
            <a:extLst>
              <a:ext uri="{FF2B5EF4-FFF2-40B4-BE49-F238E27FC236}">
                <a16:creationId xmlns:a16="http://schemas.microsoft.com/office/drawing/2014/main" id="{549DA695-0572-2FE2-EBA4-F13C64B009AE}"/>
              </a:ext>
            </a:extLst>
          </p:cNvPr>
          <p:cNvSpPr/>
          <p:nvPr/>
        </p:nvSpPr>
        <p:spPr>
          <a:xfrm rot="5400000">
            <a:off x="4047158" y="1913508"/>
            <a:ext cx="598417" cy="514474"/>
          </a:xfrm>
          <a:prstGeom prst="rightArrow">
            <a:avLst/>
          </a:prstGeom>
          <a:solidFill>
            <a:srgbClr val="82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TextBox 53">
            <a:extLst>
              <a:ext uri="{FF2B5EF4-FFF2-40B4-BE49-F238E27FC236}">
                <a16:creationId xmlns:a16="http://schemas.microsoft.com/office/drawing/2014/main" id="{ADD110E9-F7A4-B0D6-4D9F-A02E6E2DC22A}"/>
              </a:ext>
            </a:extLst>
          </p:cNvPr>
          <p:cNvSpPr txBox="1"/>
          <p:nvPr/>
        </p:nvSpPr>
        <p:spPr>
          <a:xfrm>
            <a:off x="4182037" y="1906981"/>
            <a:ext cx="327410" cy="461665"/>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p>
        </p:txBody>
      </p:sp>
      <p:pic>
        <p:nvPicPr>
          <p:cNvPr id="55" name="Εικόνα 1091" descr="Εικόνα που περιέχει κύκλος, πορφυρό, κόκκινο, σκοτεινό&#10;&#10;Περιγραφή που δημιουργήθηκε αυτόματα">
            <a:extLst>
              <a:ext uri="{FF2B5EF4-FFF2-40B4-BE49-F238E27FC236}">
                <a16:creationId xmlns:a16="http://schemas.microsoft.com/office/drawing/2014/main" id="{627B9338-5089-F02D-EFB7-F5EC74BFE6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07572" y="1764586"/>
            <a:ext cx="783894" cy="878977"/>
          </a:xfrm>
          <a:prstGeom prst="rect">
            <a:avLst/>
          </a:prstGeom>
        </p:spPr>
      </p:pic>
      <p:sp>
        <p:nvSpPr>
          <p:cNvPr id="61" name="Rectangle 60">
            <a:extLst>
              <a:ext uri="{FF2B5EF4-FFF2-40B4-BE49-F238E27FC236}">
                <a16:creationId xmlns:a16="http://schemas.microsoft.com/office/drawing/2014/main" id="{881173C9-6C4D-2A68-7DC7-67377D435129}"/>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342307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FE983-F34C-3E74-F0A3-1C54BD9F1A17}"/>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
        <p:nvSpPr>
          <p:cNvPr id="6" name="Title 1">
            <a:extLst>
              <a:ext uri="{FF2B5EF4-FFF2-40B4-BE49-F238E27FC236}">
                <a16:creationId xmlns:a16="http://schemas.microsoft.com/office/drawing/2014/main" id="{77D73B71-7DE0-8149-7A7A-F25D4473FE04}"/>
              </a:ext>
            </a:extLst>
          </p:cNvPr>
          <p:cNvSpPr>
            <a:spLocks noGrp="1"/>
          </p:cNvSpPr>
          <p:nvPr>
            <p:ph type="title"/>
          </p:nvPr>
        </p:nvSpPr>
        <p:spPr>
          <a:xfrm>
            <a:off x="519749" y="699228"/>
            <a:ext cx="11124854" cy="597100"/>
          </a:xfrm>
        </p:spPr>
        <p:txBody>
          <a:bodyPr/>
          <a:lstStyle/>
          <a:p>
            <a:r>
              <a:rPr lang="en-US" dirty="0"/>
              <a:t>The FreeMe Project</a:t>
            </a:r>
            <a:endParaRPr lang="el-GR" dirty="0"/>
          </a:p>
        </p:txBody>
      </p:sp>
      <p:graphicFrame>
        <p:nvGraphicFramePr>
          <p:cNvPr id="7" name="Αντικείμενο 1108">
            <a:extLst>
              <a:ext uri="{FF2B5EF4-FFF2-40B4-BE49-F238E27FC236}">
                <a16:creationId xmlns:a16="http://schemas.microsoft.com/office/drawing/2014/main" id="{080D5FD0-BC75-F12A-196A-9C0D3F66E4D0}"/>
              </a:ext>
            </a:extLst>
          </p:cNvPr>
          <p:cNvGraphicFramePr>
            <a:graphicFrameLocks noChangeAspect="1"/>
          </p:cNvGraphicFramePr>
          <p:nvPr>
            <p:extLst>
              <p:ext uri="{D42A27DB-BD31-4B8C-83A1-F6EECF244321}">
                <p14:modId xmlns:p14="http://schemas.microsoft.com/office/powerpoint/2010/main" val="3163034147"/>
              </p:ext>
            </p:extLst>
          </p:nvPr>
        </p:nvGraphicFramePr>
        <p:xfrm>
          <a:off x="1099167" y="1922899"/>
          <a:ext cx="1179845" cy="659157"/>
        </p:xfrm>
        <a:graphic>
          <a:graphicData uri="http://schemas.openxmlformats.org/presentationml/2006/ole">
            <mc:AlternateContent xmlns:mc="http://schemas.openxmlformats.org/markup-compatibility/2006">
              <mc:Choice xmlns:v="urn:schemas-microsoft-com:vml" Requires="v">
                <p:oleObj name="CS ChemDraw Drawing" r:id="rId2" imgW="1974676" imgH="1103097" progId="ChemDraw.Document.6.0">
                  <p:embed/>
                </p:oleObj>
              </mc:Choice>
              <mc:Fallback>
                <p:oleObj name="CS ChemDraw Drawing" r:id="rId2" imgW="1974676" imgH="1103097" progId="ChemDraw.Document.6.0">
                  <p:embed/>
                  <p:pic>
                    <p:nvPicPr>
                      <p:cNvPr id="7" name="Αντικείμενο 1108">
                        <a:extLst>
                          <a:ext uri="{FF2B5EF4-FFF2-40B4-BE49-F238E27FC236}">
                            <a16:creationId xmlns:a16="http://schemas.microsoft.com/office/drawing/2014/main" id="{080D5FD0-BC75-F12A-196A-9C0D3F66E4D0}"/>
                          </a:ext>
                        </a:extLst>
                      </p:cNvPr>
                      <p:cNvPicPr/>
                      <p:nvPr/>
                    </p:nvPicPr>
                    <p:blipFill>
                      <a:blip r:embed="rId3"/>
                      <a:stretch>
                        <a:fillRect/>
                      </a:stretch>
                    </p:blipFill>
                    <p:spPr>
                      <a:xfrm>
                        <a:off x="1099167" y="1922899"/>
                        <a:ext cx="1179845" cy="659157"/>
                      </a:xfrm>
                      <a:prstGeom prst="rect">
                        <a:avLst/>
                      </a:prstGeom>
                    </p:spPr>
                  </p:pic>
                </p:oleObj>
              </mc:Fallback>
            </mc:AlternateContent>
          </a:graphicData>
        </a:graphic>
      </p:graphicFrame>
      <p:sp>
        <p:nvSpPr>
          <p:cNvPr id="8" name="Rectangle: Rounded Corners 1058">
            <a:extLst>
              <a:ext uri="{FF2B5EF4-FFF2-40B4-BE49-F238E27FC236}">
                <a16:creationId xmlns:a16="http://schemas.microsoft.com/office/drawing/2014/main" id="{F4BEBE6B-3F57-2B31-126E-BAE14D927AB7}"/>
              </a:ext>
            </a:extLst>
          </p:cNvPr>
          <p:cNvSpPr/>
          <p:nvPr/>
        </p:nvSpPr>
        <p:spPr>
          <a:xfrm>
            <a:off x="77756" y="2726307"/>
            <a:ext cx="1068769" cy="29954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Isosorbide</a:t>
            </a:r>
            <a:endParaRPr lang="el-GR" sz="1200" dirty="0">
              <a:solidFill>
                <a:schemeClr val="tx1"/>
              </a:solidFill>
            </a:endParaRPr>
          </a:p>
        </p:txBody>
      </p:sp>
      <p:sp>
        <p:nvSpPr>
          <p:cNvPr id="10" name="Rectangle: Rounded Corners 1058">
            <a:extLst>
              <a:ext uri="{FF2B5EF4-FFF2-40B4-BE49-F238E27FC236}">
                <a16:creationId xmlns:a16="http://schemas.microsoft.com/office/drawing/2014/main" id="{C70F453D-48BE-29B6-4202-2E853B16538B}"/>
              </a:ext>
            </a:extLst>
          </p:cNvPr>
          <p:cNvSpPr/>
          <p:nvPr/>
        </p:nvSpPr>
        <p:spPr>
          <a:xfrm>
            <a:off x="1079588" y="2741271"/>
            <a:ext cx="1068769" cy="29954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Itaconic acid</a:t>
            </a:r>
            <a:endParaRPr lang="el-GR" sz="1200" dirty="0">
              <a:solidFill>
                <a:schemeClr val="tx1"/>
              </a:solidFill>
            </a:endParaRPr>
          </a:p>
        </p:txBody>
      </p:sp>
      <p:pic>
        <p:nvPicPr>
          <p:cNvPr id="12" name="Picture 1057">
            <a:extLst>
              <a:ext uri="{FF2B5EF4-FFF2-40B4-BE49-F238E27FC236}">
                <a16:creationId xmlns:a16="http://schemas.microsoft.com/office/drawing/2014/main" id="{5E70FCCB-9090-CC42-070B-5E8CB5A12429}"/>
              </a:ext>
            </a:extLst>
          </p:cNvPr>
          <p:cNvPicPr>
            <a:picLocks noChangeAspect="1"/>
          </p:cNvPicPr>
          <p:nvPr/>
        </p:nvPicPr>
        <p:blipFill>
          <a:blip r:embed="rId4"/>
          <a:stretch>
            <a:fillRect/>
          </a:stretch>
        </p:blipFill>
        <p:spPr>
          <a:xfrm>
            <a:off x="169465" y="1709893"/>
            <a:ext cx="841236" cy="974843"/>
          </a:xfrm>
          <a:prstGeom prst="rect">
            <a:avLst/>
          </a:prstGeom>
        </p:spPr>
      </p:pic>
      <p:cxnSp>
        <p:nvCxnSpPr>
          <p:cNvPr id="14" name="Γραμμή σύνδεσης: Γωνιώδης 1059">
            <a:extLst>
              <a:ext uri="{FF2B5EF4-FFF2-40B4-BE49-F238E27FC236}">
                <a16:creationId xmlns:a16="http://schemas.microsoft.com/office/drawing/2014/main" id="{E44A5D6E-CBC1-5665-835C-9899E569C100}"/>
              </a:ext>
            </a:extLst>
          </p:cNvPr>
          <p:cNvCxnSpPr>
            <a:cxnSpLocks/>
          </p:cNvCxnSpPr>
          <p:nvPr/>
        </p:nvCxnSpPr>
        <p:spPr>
          <a:xfrm flipV="1">
            <a:off x="2357607" y="2022471"/>
            <a:ext cx="1068242" cy="290402"/>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Γραμμή σύνδεσης: Γωνιώδης 1063">
            <a:extLst>
              <a:ext uri="{FF2B5EF4-FFF2-40B4-BE49-F238E27FC236}">
                <a16:creationId xmlns:a16="http://schemas.microsoft.com/office/drawing/2014/main" id="{47C9BCB5-FF7D-4D0F-4CA4-006E0537E3CC}"/>
              </a:ext>
            </a:extLst>
          </p:cNvPr>
          <p:cNvCxnSpPr>
            <a:cxnSpLocks/>
          </p:cNvCxnSpPr>
          <p:nvPr/>
        </p:nvCxnSpPr>
        <p:spPr>
          <a:xfrm>
            <a:off x="2337392" y="2312873"/>
            <a:ext cx="1088457" cy="217101"/>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2DD263E7-D93C-F38F-C3A2-A961E2E35CA7}"/>
              </a:ext>
            </a:extLst>
          </p:cNvPr>
          <p:cNvSpPr/>
          <p:nvPr/>
        </p:nvSpPr>
        <p:spPr>
          <a:xfrm>
            <a:off x="97971" y="1569681"/>
            <a:ext cx="2239421" cy="1456173"/>
          </a:xfrm>
          <a:prstGeom prst="roundRect">
            <a:avLst/>
          </a:prstGeom>
          <a:noFill/>
          <a:ln w="28575">
            <a:solidFill>
              <a:srgbClr val="45454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1" name="TextBox 20">
            <a:extLst>
              <a:ext uri="{FF2B5EF4-FFF2-40B4-BE49-F238E27FC236}">
                <a16:creationId xmlns:a16="http://schemas.microsoft.com/office/drawing/2014/main" id="{48290EFE-5073-2777-53CF-B268287600C1}"/>
              </a:ext>
            </a:extLst>
          </p:cNvPr>
          <p:cNvSpPr txBox="1"/>
          <p:nvPr/>
        </p:nvSpPr>
        <p:spPr>
          <a:xfrm>
            <a:off x="3425849" y="1859464"/>
            <a:ext cx="125066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Glycidylation </a:t>
            </a:r>
            <a:endParaRPr lang="el-GR"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5F89E00-0E9F-4251-F802-CA0B40636291}"/>
              </a:ext>
            </a:extLst>
          </p:cNvPr>
          <p:cNvSpPr txBox="1"/>
          <p:nvPr/>
        </p:nvSpPr>
        <p:spPr>
          <a:xfrm>
            <a:off x="3425849" y="2326491"/>
            <a:ext cx="137088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Glycidylation &amp;</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Acrylation </a:t>
            </a:r>
            <a:endParaRPr lang="el-GR" sz="14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21B3AF5C-89F2-EE10-A463-C61451D23502}"/>
              </a:ext>
            </a:extLst>
          </p:cNvPr>
          <p:cNvCxnSpPr>
            <a:cxnSpLocks/>
          </p:cNvCxnSpPr>
          <p:nvPr/>
        </p:nvCxnSpPr>
        <p:spPr>
          <a:xfrm>
            <a:off x="4873649" y="2269113"/>
            <a:ext cx="384151" cy="0"/>
          </a:xfrm>
          <a:prstGeom prst="straightConnector1">
            <a:avLst/>
          </a:prstGeom>
          <a:ln w="28575">
            <a:solidFill>
              <a:srgbClr val="45454D"/>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69429A7-A82A-3ACE-9D87-811259C6D11B}"/>
              </a:ext>
            </a:extLst>
          </p:cNvPr>
          <p:cNvSpPr txBox="1"/>
          <p:nvPr/>
        </p:nvSpPr>
        <p:spPr>
          <a:xfrm>
            <a:off x="5244479" y="1993169"/>
            <a:ext cx="2024913"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Composite formulation </a:t>
            </a:r>
          </a:p>
          <a:p>
            <a:pPr algn="ctr"/>
            <a:r>
              <a:rPr lang="en-US" sz="1400" dirty="0">
                <a:latin typeface="Arial" panose="020B0604020202020204" pitchFamily="34" charset="0"/>
                <a:cs typeface="Arial" panose="020B0604020202020204" pitchFamily="34" charset="0"/>
              </a:rPr>
              <a:t>with Ni-salts</a:t>
            </a:r>
            <a:endParaRPr lang="el-GR"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7ED495-D0E0-A316-9CA5-16EB5F4D2A33}"/>
              </a:ext>
            </a:extLst>
          </p:cNvPr>
          <p:cNvSpPr txBox="1"/>
          <p:nvPr/>
        </p:nvSpPr>
        <p:spPr>
          <a:xfrm>
            <a:off x="7693635" y="1922899"/>
            <a:ext cx="2024913"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Application of coating</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 plastic substrate (ABS)</a:t>
            </a:r>
            <a:endParaRPr lang="el-GR" sz="1400" dirty="0">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B11DFAE3-B1AE-A26B-92D0-4BBF3F21D3BE}"/>
              </a:ext>
            </a:extLst>
          </p:cNvPr>
          <p:cNvCxnSpPr>
            <a:cxnSpLocks/>
          </p:cNvCxnSpPr>
          <p:nvPr/>
        </p:nvCxnSpPr>
        <p:spPr>
          <a:xfrm>
            <a:off x="7269392" y="2206206"/>
            <a:ext cx="345648" cy="0"/>
          </a:xfrm>
          <a:prstGeom prst="straightConnector1">
            <a:avLst/>
          </a:prstGeom>
          <a:ln w="28575">
            <a:solidFill>
              <a:srgbClr val="45454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8641A3B-5200-163C-7AB5-ACCA3A1193BD}"/>
              </a:ext>
            </a:extLst>
          </p:cNvPr>
          <p:cNvCxnSpPr>
            <a:cxnSpLocks/>
          </p:cNvCxnSpPr>
          <p:nvPr/>
        </p:nvCxnSpPr>
        <p:spPr>
          <a:xfrm>
            <a:off x="9718548" y="2167241"/>
            <a:ext cx="375556" cy="0"/>
          </a:xfrm>
          <a:prstGeom prst="straightConnector1">
            <a:avLst/>
          </a:prstGeom>
          <a:ln w="28575">
            <a:solidFill>
              <a:srgbClr val="45454D"/>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287DC38-A970-F13B-1C78-9BE63F8CAA97}"/>
              </a:ext>
            </a:extLst>
          </p:cNvPr>
          <p:cNvSpPr txBox="1"/>
          <p:nvPr/>
        </p:nvSpPr>
        <p:spPr>
          <a:xfrm>
            <a:off x="10110840" y="1976191"/>
            <a:ext cx="2024913"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Reduction to Ni nuclei</a:t>
            </a:r>
          </a:p>
          <a:p>
            <a:pPr algn="ctr"/>
            <a:r>
              <a:rPr lang="en-US" sz="1400" dirty="0">
                <a:latin typeface="Arial" panose="020B0604020202020204" pitchFamily="34" charset="0"/>
                <a:cs typeface="Arial" panose="020B0604020202020204" pitchFamily="34" charset="0"/>
              </a:rPr>
              <a:t>and metallization</a:t>
            </a:r>
            <a:endParaRPr lang="el-GR" sz="1400" dirty="0">
              <a:latin typeface="Arial" panose="020B0604020202020204" pitchFamily="34" charset="0"/>
              <a:cs typeface="Arial" panose="020B0604020202020204" pitchFamily="34" charset="0"/>
            </a:endParaRPr>
          </a:p>
        </p:txBody>
      </p:sp>
      <p:pic>
        <p:nvPicPr>
          <p:cNvPr id="43" name="Εικόνα 3">
            <a:extLst>
              <a:ext uri="{FF2B5EF4-FFF2-40B4-BE49-F238E27FC236}">
                <a16:creationId xmlns:a16="http://schemas.microsoft.com/office/drawing/2014/main" id="{547CD2A5-855A-E724-5E63-B2446AC0B3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50068" y="3529363"/>
            <a:ext cx="5595582" cy="2224586"/>
          </a:xfrm>
          <a:prstGeom prst="rect">
            <a:avLst/>
          </a:prstGeom>
        </p:spPr>
      </p:pic>
      <p:sp>
        <p:nvSpPr>
          <p:cNvPr id="44" name="Ορθογώνιο 9">
            <a:extLst>
              <a:ext uri="{FF2B5EF4-FFF2-40B4-BE49-F238E27FC236}">
                <a16:creationId xmlns:a16="http://schemas.microsoft.com/office/drawing/2014/main" id="{36F132AC-9422-339E-EC9B-E089F9F564CD}"/>
              </a:ext>
            </a:extLst>
          </p:cNvPr>
          <p:cNvSpPr/>
          <p:nvPr/>
        </p:nvSpPr>
        <p:spPr>
          <a:xfrm>
            <a:off x="3290043" y="3457932"/>
            <a:ext cx="5759355" cy="234654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TextBox 44">
            <a:extLst>
              <a:ext uri="{FF2B5EF4-FFF2-40B4-BE49-F238E27FC236}">
                <a16:creationId xmlns:a16="http://schemas.microsoft.com/office/drawing/2014/main" id="{009BF68D-4000-E2A8-F432-2236C3883F13}"/>
              </a:ext>
            </a:extLst>
          </p:cNvPr>
          <p:cNvSpPr txBox="1"/>
          <p:nvPr/>
        </p:nvSpPr>
        <p:spPr>
          <a:xfrm>
            <a:off x="3309937" y="4122489"/>
            <a:ext cx="1238573" cy="338554"/>
          </a:xfrm>
          <a:prstGeom prst="rect">
            <a:avLst/>
          </a:prstGeom>
          <a:solidFill>
            <a:schemeClr val="bg1"/>
          </a:solid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Resin/NiCl</a:t>
            </a:r>
            <a:r>
              <a:rPr lang="en-US" sz="1600" b="1" baseline="-25000" dirty="0">
                <a:latin typeface="Times New Roman" panose="02020603050405020304" pitchFamily="18" charset="0"/>
                <a:cs typeface="Times New Roman" panose="02020603050405020304" pitchFamily="18" charset="0"/>
              </a:rPr>
              <a:t>2</a:t>
            </a:r>
            <a:endParaRPr lang="el-G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89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8346-0840-B743-6117-DCCBC7EC03F2}"/>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Results</a:t>
            </a:r>
            <a:endParaRPr lang="el-GR" dirty="0">
              <a:solidFill>
                <a:schemeClr val="tx1"/>
              </a:solidFill>
            </a:endParaRPr>
          </a:p>
        </p:txBody>
      </p:sp>
      <p:sp>
        <p:nvSpPr>
          <p:cNvPr id="4" name="Rectangle 3">
            <a:extLst>
              <a:ext uri="{FF2B5EF4-FFF2-40B4-BE49-F238E27FC236}">
                <a16:creationId xmlns:a16="http://schemas.microsoft.com/office/drawing/2014/main" id="{88823E23-B647-2140-F6FB-3BA7F9CC477F}"/>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
        <p:nvSpPr>
          <p:cNvPr id="5" name="Rectangle: Rounded Corners 1">
            <a:extLst>
              <a:ext uri="{FF2B5EF4-FFF2-40B4-BE49-F238E27FC236}">
                <a16:creationId xmlns:a16="http://schemas.microsoft.com/office/drawing/2014/main" id="{B7F9C666-7D90-0067-7F98-0419848C982B}"/>
              </a:ext>
            </a:extLst>
          </p:cNvPr>
          <p:cNvSpPr/>
          <p:nvPr/>
        </p:nvSpPr>
        <p:spPr>
          <a:xfrm>
            <a:off x="2479689" y="1411812"/>
            <a:ext cx="6236887" cy="1488572"/>
          </a:xfrm>
          <a:prstGeom prst="roundRect">
            <a:avLst/>
          </a:prstGeom>
          <a:solidFill>
            <a:schemeClr val="accent2">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8">
            <a:extLst>
              <a:ext uri="{FF2B5EF4-FFF2-40B4-BE49-F238E27FC236}">
                <a16:creationId xmlns:a16="http://schemas.microsoft.com/office/drawing/2014/main" id="{7B98FCE5-A0F6-41B8-C201-4510B63723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8670" y="1826270"/>
            <a:ext cx="841472" cy="362885"/>
          </a:xfrm>
          <a:prstGeom prst="rect">
            <a:avLst/>
          </a:prstGeom>
        </p:spPr>
      </p:pic>
      <p:pic>
        <p:nvPicPr>
          <p:cNvPr id="7" name="Εικόνα 59">
            <a:extLst>
              <a:ext uri="{FF2B5EF4-FFF2-40B4-BE49-F238E27FC236}">
                <a16:creationId xmlns:a16="http://schemas.microsoft.com/office/drawing/2014/main" id="{2F482866-39A8-B965-BAEA-A18D7C0659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7848" y="1539989"/>
            <a:ext cx="857733" cy="869169"/>
          </a:xfrm>
          <a:prstGeom prst="rect">
            <a:avLst/>
          </a:prstGeom>
        </p:spPr>
      </p:pic>
      <p:sp>
        <p:nvSpPr>
          <p:cNvPr id="8" name="TextBox 7">
            <a:extLst>
              <a:ext uri="{FF2B5EF4-FFF2-40B4-BE49-F238E27FC236}">
                <a16:creationId xmlns:a16="http://schemas.microsoft.com/office/drawing/2014/main" id="{95275743-3925-E2F6-458D-84E17BE570D7}"/>
              </a:ext>
            </a:extLst>
          </p:cNvPr>
          <p:cNvSpPr txBox="1"/>
          <p:nvPr/>
        </p:nvSpPr>
        <p:spPr>
          <a:xfrm>
            <a:off x="2652996" y="2563186"/>
            <a:ext cx="944489"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Isosorbide</a:t>
            </a:r>
            <a:endParaRPr lang="el-GR" sz="1400"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14954C-24B3-2622-956A-271B17A973F3}"/>
              </a:ext>
            </a:extLst>
          </p:cNvPr>
          <p:cNvSpPr txBox="1"/>
          <p:nvPr/>
        </p:nvSpPr>
        <p:spPr>
          <a:xfrm>
            <a:off x="3759572" y="2552553"/>
            <a:ext cx="1359668"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Epichlorohydrin</a:t>
            </a:r>
            <a:endParaRPr lang="el-GR" sz="1400"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2AFF99-03B5-D93C-402F-69FEB7982D7E}"/>
              </a:ext>
            </a:extLst>
          </p:cNvPr>
          <p:cNvSpPr txBox="1"/>
          <p:nvPr/>
        </p:nvSpPr>
        <p:spPr>
          <a:xfrm>
            <a:off x="3672897" y="1783243"/>
            <a:ext cx="4986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cxnSp>
        <p:nvCxnSpPr>
          <p:cNvPr id="11" name="Ευθύγραμμο βέλος σύνδεσης 63">
            <a:extLst>
              <a:ext uri="{FF2B5EF4-FFF2-40B4-BE49-F238E27FC236}">
                <a16:creationId xmlns:a16="http://schemas.microsoft.com/office/drawing/2014/main" id="{92D744DD-E14B-A9C4-78B1-F4F7EA29B8C6}"/>
              </a:ext>
            </a:extLst>
          </p:cNvPr>
          <p:cNvCxnSpPr>
            <a:cxnSpLocks/>
          </p:cNvCxnSpPr>
          <p:nvPr/>
        </p:nvCxnSpPr>
        <p:spPr>
          <a:xfrm>
            <a:off x="4980185" y="2014286"/>
            <a:ext cx="13134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C7B7108-AEFD-748F-8922-C03A0B000C35}"/>
              </a:ext>
            </a:extLst>
          </p:cNvPr>
          <p:cNvSpPr txBox="1"/>
          <p:nvPr/>
        </p:nvSpPr>
        <p:spPr>
          <a:xfrm>
            <a:off x="4980185" y="1723683"/>
            <a:ext cx="1333250" cy="276999"/>
          </a:xfrm>
          <a:prstGeom prst="rect">
            <a:avLst/>
          </a:prstGeom>
          <a:noFill/>
        </p:spPr>
        <p:txBody>
          <a:bodyPr wrap="square" rtlCol="0">
            <a:spAutoFit/>
          </a:bodyPr>
          <a:lstStyle/>
          <a:p>
            <a:pPr algn="ctr"/>
            <a:r>
              <a:rPr lang="en-US" sz="1200" dirty="0"/>
              <a:t>NaOH</a:t>
            </a:r>
            <a:r>
              <a:rPr lang="en-US" sz="1200" baseline="-25000" dirty="0"/>
              <a:t>(</a:t>
            </a:r>
            <a:r>
              <a:rPr lang="en-US" sz="1200" baseline="-25000" dirty="0" err="1"/>
              <a:t>aq</a:t>
            </a:r>
            <a:r>
              <a:rPr lang="en-US" sz="1200" baseline="-25000" dirty="0"/>
              <a:t>)</a:t>
            </a:r>
            <a:endParaRPr lang="el-GR" sz="1200" dirty="0"/>
          </a:p>
        </p:txBody>
      </p:sp>
      <p:sp>
        <p:nvSpPr>
          <p:cNvPr id="13" name="TextBox 12">
            <a:extLst>
              <a:ext uri="{FF2B5EF4-FFF2-40B4-BE49-F238E27FC236}">
                <a16:creationId xmlns:a16="http://schemas.microsoft.com/office/drawing/2014/main" id="{B9C9FD7B-3FF7-BA88-C25B-4DA6DFB73EEC}"/>
              </a:ext>
            </a:extLst>
          </p:cNvPr>
          <p:cNvSpPr txBox="1"/>
          <p:nvPr/>
        </p:nvSpPr>
        <p:spPr>
          <a:xfrm>
            <a:off x="5177396" y="2007713"/>
            <a:ext cx="841472" cy="276999"/>
          </a:xfrm>
          <a:prstGeom prst="rect">
            <a:avLst/>
          </a:prstGeom>
          <a:noFill/>
        </p:spPr>
        <p:txBody>
          <a:bodyPr wrap="square" rtlCol="0">
            <a:spAutoFit/>
          </a:bodyPr>
          <a:lstStyle/>
          <a:p>
            <a:pPr algn="ctr"/>
            <a:r>
              <a:rPr lang="en-US" sz="1200" i="1" dirty="0"/>
              <a:t>T</a:t>
            </a:r>
            <a:endParaRPr lang="el-GR" sz="1200" i="1" dirty="0"/>
          </a:p>
        </p:txBody>
      </p:sp>
      <p:sp>
        <p:nvSpPr>
          <p:cNvPr id="14" name="TextBox 13">
            <a:extLst>
              <a:ext uri="{FF2B5EF4-FFF2-40B4-BE49-F238E27FC236}">
                <a16:creationId xmlns:a16="http://schemas.microsoft.com/office/drawing/2014/main" id="{B4744F79-DF2B-82E3-9D8E-F4D2DA270829}"/>
              </a:ext>
            </a:extLst>
          </p:cNvPr>
          <p:cNvSpPr txBox="1"/>
          <p:nvPr/>
        </p:nvSpPr>
        <p:spPr>
          <a:xfrm>
            <a:off x="6230954" y="2583331"/>
            <a:ext cx="2327881"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Diglycidyl ether of isosorbide</a:t>
            </a:r>
            <a:endParaRPr lang="el-GR" sz="1400" i="1" dirty="0">
              <a:latin typeface="Times New Roman" panose="02020603050405020304" pitchFamily="18" charset="0"/>
              <a:cs typeface="Times New Roman" panose="02020603050405020304" pitchFamily="18" charset="0"/>
            </a:endParaRPr>
          </a:p>
        </p:txBody>
      </p:sp>
      <p:pic>
        <p:nvPicPr>
          <p:cNvPr id="15" name="Εικόνα 67">
            <a:extLst>
              <a:ext uri="{FF2B5EF4-FFF2-40B4-BE49-F238E27FC236}">
                <a16:creationId xmlns:a16="http://schemas.microsoft.com/office/drawing/2014/main" id="{1AE46E11-7F36-D364-C4C5-C72A5AF85770}"/>
              </a:ext>
            </a:extLst>
          </p:cNvPr>
          <p:cNvPicPr>
            <a:picLocks noChangeAspect="1"/>
          </p:cNvPicPr>
          <p:nvPr/>
        </p:nvPicPr>
        <p:blipFill>
          <a:blip r:embed="rId4"/>
          <a:stretch>
            <a:fillRect/>
          </a:stretch>
        </p:blipFill>
        <p:spPr>
          <a:xfrm rot="19827895">
            <a:off x="6552498" y="1038998"/>
            <a:ext cx="1657063" cy="2011711"/>
          </a:xfrm>
          <a:prstGeom prst="rect">
            <a:avLst/>
          </a:prstGeom>
        </p:spPr>
      </p:pic>
      <p:pic>
        <p:nvPicPr>
          <p:cNvPr id="44" name="Εικόνα 19" descr="Εικόνα που περιέχει κείμενο, ιδιότητα υλικού, εσωτερικός χώρος, φιάλη&#10;&#10;Περιγραφή που δημιουργήθηκε αυτόματα">
            <a:extLst>
              <a:ext uri="{FF2B5EF4-FFF2-40B4-BE49-F238E27FC236}">
                <a16:creationId xmlns:a16="http://schemas.microsoft.com/office/drawing/2014/main" id="{D764C6EA-8275-6DED-17C3-A922F8B1D53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16200000">
            <a:off x="8795594" y="1467857"/>
            <a:ext cx="2040949" cy="1153992"/>
          </a:xfrm>
          <a:prstGeom prst="rect">
            <a:avLst/>
          </a:prstGeom>
          <a:effectLst>
            <a:softEdge rad="63500"/>
          </a:effectLst>
        </p:spPr>
      </p:pic>
      <p:pic>
        <p:nvPicPr>
          <p:cNvPr id="17" name="Εικόνα 1177" descr="Εικόνα που περιέχει φιάλη, διάλυμα, κείμενο, διαλυτικό&#10;&#10;Περιγραφή που δημιουργήθηκε αυτόματα">
            <a:extLst>
              <a:ext uri="{FF2B5EF4-FFF2-40B4-BE49-F238E27FC236}">
                <a16:creationId xmlns:a16="http://schemas.microsoft.com/office/drawing/2014/main" id="{20A908DE-B782-E244-744F-29CF5BD4C7D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9305475" y="3439081"/>
            <a:ext cx="1153993" cy="1965676"/>
          </a:xfrm>
          <a:prstGeom prst="rect">
            <a:avLst/>
          </a:prstGeom>
          <a:effectLst>
            <a:softEdge rad="127000"/>
          </a:effectLst>
        </p:spPr>
      </p:pic>
      <p:grpSp>
        <p:nvGrpSpPr>
          <p:cNvPr id="18" name="Group 17">
            <a:extLst>
              <a:ext uri="{FF2B5EF4-FFF2-40B4-BE49-F238E27FC236}">
                <a16:creationId xmlns:a16="http://schemas.microsoft.com/office/drawing/2014/main" id="{A6297479-D1F2-E022-507F-A82BE251E367}"/>
              </a:ext>
            </a:extLst>
          </p:cNvPr>
          <p:cNvGrpSpPr/>
          <p:nvPr/>
        </p:nvGrpSpPr>
        <p:grpSpPr>
          <a:xfrm>
            <a:off x="2573865" y="3901402"/>
            <a:ext cx="6236887" cy="1488572"/>
            <a:chOff x="2746706" y="1435885"/>
            <a:chExt cx="6236887" cy="1488572"/>
          </a:xfrm>
        </p:grpSpPr>
        <p:sp>
          <p:nvSpPr>
            <p:cNvPr id="19" name="Rectangle: Rounded Corners 18">
              <a:extLst>
                <a:ext uri="{FF2B5EF4-FFF2-40B4-BE49-F238E27FC236}">
                  <a16:creationId xmlns:a16="http://schemas.microsoft.com/office/drawing/2014/main" id="{182BDBA8-72E0-342A-7831-95062682F06F}"/>
                </a:ext>
              </a:extLst>
            </p:cNvPr>
            <p:cNvSpPr/>
            <p:nvPr/>
          </p:nvSpPr>
          <p:spPr>
            <a:xfrm>
              <a:off x="2746706" y="1435885"/>
              <a:ext cx="6236887" cy="1488572"/>
            </a:xfrm>
            <a:prstGeom prst="roundRect">
              <a:avLst/>
            </a:prstGeom>
            <a:solidFill>
              <a:schemeClr val="accent2">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Εικόνα 7">
              <a:extLst>
                <a:ext uri="{FF2B5EF4-FFF2-40B4-BE49-F238E27FC236}">
                  <a16:creationId xmlns:a16="http://schemas.microsoft.com/office/drawing/2014/main" id="{72446062-7B61-D022-38B2-AF0FBE4CCC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03183" y="1834805"/>
              <a:ext cx="944019" cy="407108"/>
            </a:xfrm>
            <a:prstGeom prst="rect">
              <a:avLst/>
            </a:prstGeom>
          </p:spPr>
        </p:pic>
        <p:sp>
          <p:nvSpPr>
            <p:cNvPr id="21" name="TextBox 20">
              <a:extLst>
                <a:ext uri="{FF2B5EF4-FFF2-40B4-BE49-F238E27FC236}">
                  <a16:creationId xmlns:a16="http://schemas.microsoft.com/office/drawing/2014/main" id="{A15A8DBD-5EB0-E145-652F-F961B3A656B9}"/>
                </a:ext>
              </a:extLst>
            </p:cNvPr>
            <p:cNvSpPr txBox="1"/>
            <p:nvPr/>
          </p:nvSpPr>
          <p:spPr>
            <a:xfrm>
              <a:off x="2920013" y="2512828"/>
              <a:ext cx="1127232"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Itaconic acid</a:t>
              </a:r>
              <a:endParaRPr lang="el-GR" sz="1400" i="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A5FBC5A-97BC-FD9E-0191-E49527CFD8FF}"/>
                </a:ext>
              </a:extLst>
            </p:cNvPr>
            <p:cNvSpPr txBox="1"/>
            <p:nvPr/>
          </p:nvSpPr>
          <p:spPr>
            <a:xfrm>
              <a:off x="4026589" y="2512828"/>
              <a:ext cx="1359668"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Epichlorohydrin</a:t>
              </a:r>
              <a:endParaRPr lang="el-GR" sz="1400"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064B497-77AD-856F-4598-478946B8AF8D}"/>
                </a:ext>
              </a:extLst>
            </p:cNvPr>
            <p:cNvSpPr txBox="1"/>
            <p:nvPr/>
          </p:nvSpPr>
          <p:spPr>
            <a:xfrm>
              <a:off x="3939914" y="1807316"/>
              <a:ext cx="4986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endParaRPr lang="el-GR" sz="2800" dirty="0">
                <a:latin typeface="Times New Roman" panose="02020603050405020304" pitchFamily="18" charset="0"/>
                <a:cs typeface="Times New Roman" panose="02020603050405020304" pitchFamily="18" charset="0"/>
              </a:endParaRPr>
            </a:p>
          </p:txBody>
        </p:sp>
        <p:cxnSp>
          <p:nvCxnSpPr>
            <p:cNvPr id="24" name="Ευθύγραμμο βέλος σύνδεσης 14">
              <a:extLst>
                <a:ext uri="{FF2B5EF4-FFF2-40B4-BE49-F238E27FC236}">
                  <a16:creationId xmlns:a16="http://schemas.microsoft.com/office/drawing/2014/main" id="{82395C76-0FAF-1CA0-399E-0090916A84CE}"/>
                </a:ext>
              </a:extLst>
            </p:cNvPr>
            <p:cNvCxnSpPr>
              <a:cxnSpLocks/>
            </p:cNvCxnSpPr>
            <p:nvPr/>
          </p:nvCxnSpPr>
          <p:spPr>
            <a:xfrm>
              <a:off x="5247202" y="2038359"/>
              <a:ext cx="13134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B427076-FC56-846D-D4D4-F167CEDA4851}"/>
                </a:ext>
              </a:extLst>
            </p:cNvPr>
            <p:cNvSpPr txBox="1"/>
            <p:nvPr/>
          </p:nvSpPr>
          <p:spPr>
            <a:xfrm>
              <a:off x="5247202" y="1747756"/>
              <a:ext cx="1333250" cy="276999"/>
            </a:xfrm>
            <a:prstGeom prst="rect">
              <a:avLst/>
            </a:prstGeom>
            <a:noFill/>
          </p:spPr>
          <p:txBody>
            <a:bodyPr wrap="square" rtlCol="0">
              <a:spAutoFit/>
            </a:bodyPr>
            <a:lstStyle/>
            <a:p>
              <a:pPr algn="ctr"/>
              <a:r>
                <a:rPr lang="en-US" sz="1200" dirty="0"/>
                <a:t>NaOH</a:t>
              </a:r>
              <a:r>
                <a:rPr lang="en-US" sz="1200" baseline="-25000" dirty="0"/>
                <a:t>(</a:t>
              </a:r>
              <a:r>
                <a:rPr lang="en-US" sz="1200" baseline="-25000" dirty="0" err="1"/>
                <a:t>aq</a:t>
              </a:r>
              <a:r>
                <a:rPr lang="en-US" sz="1200" baseline="-25000" dirty="0"/>
                <a:t>)</a:t>
              </a:r>
              <a:endParaRPr lang="el-GR" sz="1200" dirty="0"/>
            </a:p>
          </p:txBody>
        </p:sp>
        <p:sp>
          <p:nvSpPr>
            <p:cNvPr id="26" name="TextBox 25">
              <a:extLst>
                <a:ext uri="{FF2B5EF4-FFF2-40B4-BE49-F238E27FC236}">
                  <a16:creationId xmlns:a16="http://schemas.microsoft.com/office/drawing/2014/main" id="{00E93368-E2DB-7A7A-C722-3F10BFA2A9CC}"/>
                </a:ext>
              </a:extLst>
            </p:cNvPr>
            <p:cNvSpPr txBox="1"/>
            <p:nvPr/>
          </p:nvSpPr>
          <p:spPr>
            <a:xfrm>
              <a:off x="5303020" y="2031786"/>
              <a:ext cx="1277432" cy="276999"/>
            </a:xfrm>
            <a:prstGeom prst="rect">
              <a:avLst/>
            </a:prstGeom>
            <a:noFill/>
          </p:spPr>
          <p:txBody>
            <a:bodyPr wrap="square" rtlCol="0">
              <a:spAutoFit/>
            </a:bodyPr>
            <a:lstStyle/>
            <a:p>
              <a:pPr algn="ctr"/>
              <a:r>
                <a:rPr lang="en-US" sz="1200" dirty="0"/>
                <a:t>Catalyst, </a:t>
              </a:r>
              <a:r>
                <a:rPr lang="en-US" sz="1200" i="1" dirty="0"/>
                <a:t>T</a:t>
              </a:r>
              <a:endParaRPr lang="el-GR" sz="1200" i="1" dirty="0"/>
            </a:p>
          </p:txBody>
        </p:sp>
        <p:sp>
          <p:nvSpPr>
            <p:cNvPr id="27" name="TextBox 26">
              <a:extLst>
                <a:ext uri="{FF2B5EF4-FFF2-40B4-BE49-F238E27FC236}">
                  <a16:creationId xmlns:a16="http://schemas.microsoft.com/office/drawing/2014/main" id="{FDEDE296-460F-79B9-65E2-703755635C5B}"/>
                </a:ext>
              </a:extLst>
            </p:cNvPr>
            <p:cNvSpPr txBox="1"/>
            <p:nvPr/>
          </p:nvSpPr>
          <p:spPr>
            <a:xfrm>
              <a:off x="6657466" y="2543606"/>
              <a:ext cx="2185214"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Diglycidyl ether of itaconic acid</a:t>
              </a:r>
              <a:endParaRPr lang="el-GR" sz="1200" i="1" dirty="0">
                <a:latin typeface="Times New Roman" panose="02020603050405020304" pitchFamily="18" charset="0"/>
                <a:cs typeface="Times New Roman" panose="02020603050405020304" pitchFamily="18" charset="0"/>
              </a:endParaRPr>
            </a:p>
          </p:txBody>
        </p:sp>
        <p:pic>
          <p:nvPicPr>
            <p:cNvPr id="28" name="Εικόνα 2">
              <a:extLst>
                <a:ext uri="{FF2B5EF4-FFF2-40B4-BE49-F238E27FC236}">
                  <a16:creationId xmlns:a16="http://schemas.microsoft.com/office/drawing/2014/main" id="{BBABD0E8-CB9A-5A18-9D19-B053AD6AF37A}"/>
                </a:ext>
              </a:extLst>
            </p:cNvPr>
            <p:cNvPicPr>
              <a:picLocks noChangeAspect="1"/>
            </p:cNvPicPr>
            <p:nvPr/>
          </p:nvPicPr>
          <p:blipFill>
            <a:blip r:embed="rId10"/>
            <a:stretch>
              <a:fillRect/>
            </a:stretch>
          </p:blipFill>
          <p:spPr>
            <a:xfrm>
              <a:off x="6692100" y="1683032"/>
              <a:ext cx="2140213" cy="697507"/>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3DBA88FA-7AC7-3918-B9DD-ABD52785D08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23728" y="1801843"/>
              <a:ext cx="1174357" cy="656294"/>
            </a:xfrm>
            <a:prstGeom prst="rect">
              <a:avLst/>
            </a:prstGeom>
          </p:spPr>
        </p:pic>
      </p:grpSp>
    </p:spTree>
    <p:extLst>
      <p:ext uri="{BB962C8B-B14F-4D97-AF65-F5344CB8AC3E}">
        <p14:creationId xmlns:p14="http://schemas.microsoft.com/office/powerpoint/2010/main" val="307004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group of square shaped objects&#10;&#10;AI-generated content may be incorrect.">
            <a:extLst>
              <a:ext uri="{FF2B5EF4-FFF2-40B4-BE49-F238E27FC236}">
                <a16:creationId xmlns:a16="http://schemas.microsoft.com/office/drawing/2014/main" id="{597E870F-1C29-264A-6CDF-68393DA137BB}"/>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rot="5400000">
            <a:off x="10379145" y="3243898"/>
            <a:ext cx="1350293" cy="1317113"/>
          </a:xfrm>
          <a:prstGeom prst="rect">
            <a:avLst/>
          </a:prstGeom>
          <a:effectLst>
            <a:softEdge rad="63500"/>
          </a:effectLst>
        </p:spPr>
      </p:pic>
      <p:sp>
        <p:nvSpPr>
          <p:cNvPr id="4" name="Rectangle 3">
            <a:extLst>
              <a:ext uri="{FF2B5EF4-FFF2-40B4-BE49-F238E27FC236}">
                <a16:creationId xmlns:a16="http://schemas.microsoft.com/office/drawing/2014/main" id="{B1018D25-BB37-91BF-C49A-FDBFE5BC5D28}"/>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
        <p:nvSpPr>
          <p:cNvPr id="5" name="Title 1">
            <a:extLst>
              <a:ext uri="{FF2B5EF4-FFF2-40B4-BE49-F238E27FC236}">
                <a16:creationId xmlns:a16="http://schemas.microsoft.com/office/drawing/2014/main" id="{3A811B48-6DC4-8149-EFE4-8838406B8A2F}"/>
              </a:ext>
            </a:extLst>
          </p:cNvPr>
          <p:cNvSpPr>
            <a:spLocks noGrp="1"/>
          </p:cNvSpPr>
          <p:nvPr>
            <p:ph type="title"/>
          </p:nvPr>
        </p:nvSpPr>
        <p:spPr>
          <a:xfrm>
            <a:off x="519749" y="699228"/>
            <a:ext cx="11124854" cy="597100"/>
          </a:xfrm>
        </p:spPr>
        <p:txBody>
          <a:bodyPr/>
          <a:lstStyle/>
          <a:p>
            <a:r>
              <a:rPr lang="en-US" dirty="0">
                <a:solidFill>
                  <a:schemeClr val="tx1"/>
                </a:solidFill>
                <a:latin typeface="Arial" panose="020B0604020202020204" pitchFamily="34" charset="0"/>
                <a:cs typeface="Arial" panose="020B0604020202020204" pitchFamily="34" charset="0"/>
              </a:rPr>
              <a:t>Results</a:t>
            </a:r>
            <a:endParaRPr lang="el-GR" dirty="0">
              <a:solidFill>
                <a:schemeClr val="tx1"/>
              </a:solidFill>
            </a:endParaRPr>
          </a:p>
        </p:txBody>
      </p:sp>
      <p:pic>
        <p:nvPicPr>
          <p:cNvPr id="7" name="Picture 6" descr="Several plastic bags with white paper pieces&#10;&#10;AI-generated content may be incorrect.">
            <a:extLst>
              <a:ext uri="{FF2B5EF4-FFF2-40B4-BE49-F238E27FC236}">
                <a16:creationId xmlns:a16="http://schemas.microsoft.com/office/drawing/2014/main" id="{205D9022-91BB-8ECB-8E43-F63A174A58D3}"/>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5400000">
            <a:off x="434992" y="1824776"/>
            <a:ext cx="4115084" cy="3945571"/>
          </a:xfrm>
          <a:prstGeom prst="rect">
            <a:avLst/>
          </a:prstGeom>
        </p:spPr>
      </p:pic>
      <p:sp>
        <p:nvSpPr>
          <p:cNvPr id="8" name="TextBox 7">
            <a:extLst>
              <a:ext uri="{FF2B5EF4-FFF2-40B4-BE49-F238E27FC236}">
                <a16:creationId xmlns:a16="http://schemas.microsoft.com/office/drawing/2014/main" id="{7D8EF845-3B47-6B13-9FA3-C67C38DCC622}"/>
              </a:ext>
            </a:extLst>
          </p:cNvPr>
          <p:cNvSpPr txBox="1"/>
          <p:nvPr/>
        </p:nvSpPr>
        <p:spPr>
          <a:xfrm>
            <a:off x="1935480" y="5882692"/>
            <a:ext cx="1561389" cy="369332"/>
          </a:xfrm>
          <a:prstGeom prst="rect">
            <a:avLst/>
          </a:prstGeom>
          <a:noFill/>
        </p:spPr>
        <p:txBody>
          <a:bodyPr wrap="none" rtlCol="0">
            <a:spAutoFit/>
          </a:bodyPr>
          <a:lstStyle/>
          <a:p>
            <a:r>
              <a:rPr lang="en-US" dirty="0"/>
              <a:t>ABS substrates</a:t>
            </a:r>
            <a:endParaRPr lang="el-GR" dirty="0"/>
          </a:p>
        </p:txBody>
      </p:sp>
      <p:cxnSp>
        <p:nvCxnSpPr>
          <p:cNvPr id="10" name="Straight Arrow Connector 9">
            <a:extLst>
              <a:ext uri="{FF2B5EF4-FFF2-40B4-BE49-F238E27FC236}">
                <a16:creationId xmlns:a16="http://schemas.microsoft.com/office/drawing/2014/main" id="{57CF3186-2D61-257C-1CBB-3618BEB65CA0}"/>
              </a:ext>
            </a:extLst>
          </p:cNvPr>
          <p:cNvCxnSpPr/>
          <p:nvPr/>
        </p:nvCxnSpPr>
        <p:spPr>
          <a:xfrm>
            <a:off x="4789170" y="3800362"/>
            <a:ext cx="13882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C331C01-CC2A-D968-0381-5CDD17318800}"/>
              </a:ext>
            </a:extLst>
          </p:cNvPr>
          <p:cNvSpPr txBox="1"/>
          <p:nvPr/>
        </p:nvSpPr>
        <p:spPr>
          <a:xfrm>
            <a:off x="4495800" y="3088118"/>
            <a:ext cx="1879038" cy="646331"/>
          </a:xfrm>
          <a:prstGeom prst="rect">
            <a:avLst/>
          </a:prstGeom>
          <a:noFill/>
        </p:spPr>
        <p:txBody>
          <a:bodyPr wrap="square" rtlCol="0">
            <a:spAutoFit/>
          </a:bodyPr>
          <a:lstStyle/>
          <a:p>
            <a:pPr algn="ctr"/>
            <a:r>
              <a:rPr lang="en-US" dirty="0"/>
              <a:t>Coated with bar-type applicator</a:t>
            </a:r>
            <a:endParaRPr lang="el-GR" dirty="0"/>
          </a:p>
        </p:txBody>
      </p:sp>
      <p:sp>
        <p:nvSpPr>
          <p:cNvPr id="14" name="TextBox 13">
            <a:extLst>
              <a:ext uri="{FF2B5EF4-FFF2-40B4-BE49-F238E27FC236}">
                <a16:creationId xmlns:a16="http://schemas.microsoft.com/office/drawing/2014/main" id="{48F2AEBB-398C-5F6B-B8BD-F97C321E1E12}"/>
              </a:ext>
            </a:extLst>
          </p:cNvPr>
          <p:cNvSpPr txBox="1"/>
          <p:nvPr/>
        </p:nvSpPr>
        <p:spPr>
          <a:xfrm>
            <a:off x="5533780" y="1237054"/>
            <a:ext cx="1879038" cy="369332"/>
          </a:xfrm>
          <a:prstGeom prst="rect">
            <a:avLst/>
          </a:prstGeom>
          <a:noFill/>
        </p:spPr>
        <p:txBody>
          <a:bodyPr wrap="square" rtlCol="0">
            <a:spAutoFit/>
          </a:bodyPr>
          <a:lstStyle/>
          <a:p>
            <a:pPr algn="ctr"/>
            <a:r>
              <a:rPr lang="en-US" dirty="0"/>
              <a:t>DGEBA</a:t>
            </a:r>
            <a:endParaRPr lang="el-GR" dirty="0"/>
          </a:p>
        </p:txBody>
      </p:sp>
      <p:sp>
        <p:nvSpPr>
          <p:cNvPr id="15" name="TextBox 14">
            <a:extLst>
              <a:ext uri="{FF2B5EF4-FFF2-40B4-BE49-F238E27FC236}">
                <a16:creationId xmlns:a16="http://schemas.microsoft.com/office/drawing/2014/main" id="{750C5880-7829-9489-626C-F5164EEA1886}"/>
              </a:ext>
            </a:extLst>
          </p:cNvPr>
          <p:cNvSpPr txBox="1"/>
          <p:nvPr/>
        </p:nvSpPr>
        <p:spPr>
          <a:xfrm>
            <a:off x="4514850" y="3794761"/>
            <a:ext cx="1879038" cy="584775"/>
          </a:xfrm>
          <a:prstGeom prst="rect">
            <a:avLst/>
          </a:prstGeom>
          <a:noFill/>
        </p:spPr>
        <p:txBody>
          <a:bodyPr wrap="square" rtlCol="0">
            <a:spAutoFit/>
          </a:bodyPr>
          <a:lstStyle/>
          <a:p>
            <a:pPr algn="ctr"/>
            <a:r>
              <a:rPr lang="en-US" sz="1600" dirty="0"/>
              <a:t>Coating thickness ~ 50 </a:t>
            </a:r>
            <a:r>
              <a:rPr lang="el-GR" sz="1600" dirty="0"/>
              <a:t>μ</a:t>
            </a:r>
            <a:r>
              <a:rPr lang="en-US" sz="1600" dirty="0"/>
              <a:t>m</a:t>
            </a:r>
            <a:endParaRPr lang="el-GR" sz="1600" dirty="0"/>
          </a:p>
        </p:txBody>
      </p:sp>
      <p:sp>
        <p:nvSpPr>
          <p:cNvPr id="16" name="TextBox 15">
            <a:extLst>
              <a:ext uri="{FF2B5EF4-FFF2-40B4-BE49-F238E27FC236}">
                <a16:creationId xmlns:a16="http://schemas.microsoft.com/office/drawing/2014/main" id="{D4D0D94C-CFDD-511D-14C5-1B6B0E28146E}"/>
              </a:ext>
            </a:extLst>
          </p:cNvPr>
          <p:cNvSpPr txBox="1"/>
          <p:nvPr/>
        </p:nvSpPr>
        <p:spPr>
          <a:xfrm>
            <a:off x="5533780" y="2756914"/>
            <a:ext cx="2787260" cy="369332"/>
          </a:xfrm>
          <a:prstGeom prst="rect">
            <a:avLst/>
          </a:prstGeom>
          <a:noFill/>
        </p:spPr>
        <p:txBody>
          <a:bodyPr wrap="square" rtlCol="0">
            <a:spAutoFit/>
          </a:bodyPr>
          <a:lstStyle/>
          <a:p>
            <a:pPr algn="ctr"/>
            <a:r>
              <a:rPr lang="en-US" dirty="0"/>
              <a:t>Isosorbide based</a:t>
            </a:r>
            <a:endParaRPr lang="el-GR" dirty="0"/>
          </a:p>
        </p:txBody>
      </p:sp>
      <p:sp>
        <p:nvSpPr>
          <p:cNvPr id="17" name="TextBox 16">
            <a:extLst>
              <a:ext uri="{FF2B5EF4-FFF2-40B4-BE49-F238E27FC236}">
                <a16:creationId xmlns:a16="http://schemas.microsoft.com/office/drawing/2014/main" id="{6DBDB860-CA9D-015F-34DA-391F06602D9B}"/>
              </a:ext>
            </a:extLst>
          </p:cNvPr>
          <p:cNvSpPr txBox="1"/>
          <p:nvPr/>
        </p:nvSpPr>
        <p:spPr>
          <a:xfrm>
            <a:off x="5435183" y="4531882"/>
            <a:ext cx="3255182" cy="369332"/>
          </a:xfrm>
          <a:prstGeom prst="rect">
            <a:avLst/>
          </a:prstGeom>
          <a:noFill/>
        </p:spPr>
        <p:txBody>
          <a:bodyPr wrap="square" rtlCol="0">
            <a:spAutoFit/>
          </a:bodyPr>
          <a:lstStyle/>
          <a:p>
            <a:pPr algn="ctr"/>
            <a:r>
              <a:rPr lang="en-US" dirty="0"/>
              <a:t>Itaconic acid based</a:t>
            </a:r>
            <a:endParaRPr lang="el-GR" dirty="0"/>
          </a:p>
        </p:txBody>
      </p:sp>
      <p:cxnSp>
        <p:nvCxnSpPr>
          <p:cNvPr id="19" name="Straight Connector 18">
            <a:extLst>
              <a:ext uri="{FF2B5EF4-FFF2-40B4-BE49-F238E27FC236}">
                <a16:creationId xmlns:a16="http://schemas.microsoft.com/office/drawing/2014/main" id="{2B2DAA92-CB44-D35D-AC55-CAD306EA752A}"/>
              </a:ext>
            </a:extLst>
          </p:cNvPr>
          <p:cNvCxnSpPr/>
          <p:nvPr/>
        </p:nvCxnSpPr>
        <p:spPr>
          <a:xfrm>
            <a:off x="6177426" y="4869432"/>
            <a:ext cx="5633574"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8522C7A-B28C-172A-4E64-5ECFFA3C0E01}"/>
              </a:ext>
            </a:extLst>
          </p:cNvPr>
          <p:cNvCxnSpPr/>
          <p:nvPr/>
        </p:nvCxnSpPr>
        <p:spPr>
          <a:xfrm>
            <a:off x="6177426" y="3088118"/>
            <a:ext cx="5633574"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F79B54A-9115-F489-1F66-3BE56ED51A85}"/>
              </a:ext>
            </a:extLst>
          </p:cNvPr>
          <p:cNvCxnSpPr/>
          <p:nvPr/>
        </p:nvCxnSpPr>
        <p:spPr>
          <a:xfrm>
            <a:off x="6096000" y="1547112"/>
            <a:ext cx="5633574" cy="0"/>
          </a:xfrm>
          <a:prstGeom prst="line">
            <a:avLst/>
          </a:prstGeom>
        </p:spPr>
        <p:style>
          <a:lnRef idx="1">
            <a:schemeClr val="dk1"/>
          </a:lnRef>
          <a:fillRef idx="0">
            <a:schemeClr val="dk1"/>
          </a:fillRef>
          <a:effectRef idx="0">
            <a:schemeClr val="dk1"/>
          </a:effectRef>
          <a:fontRef idx="minor">
            <a:schemeClr val="tx1"/>
          </a:fontRef>
        </p:style>
      </p:cxnSp>
      <p:pic>
        <p:nvPicPr>
          <p:cNvPr id="23" name="Picture 22" descr="Several square pieces of plastic&#10;&#10;AI-generated content may be incorrect.">
            <a:extLst>
              <a:ext uri="{FF2B5EF4-FFF2-40B4-BE49-F238E27FC236}">
                <a16:creationId xmlns:a16="http://schemas.microsoft.com/office/drawing/2014/main" id="{842ADD99-8644-D80E-864B-571DBF23DDB6}"/>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10800000">
            <a:off x="6385560" y="1677779"/>
            <a:ext cx="1182053" cy="1052900"/>
          </a:xfrm>
          <a:prstGeom prst="rect">
            <a:avLst/>
          </a:prstGeom>
          <a:effectLst>
            <a:softEdge rad="63500"/>
          </a:effectLst>
        </p:spPr>
      </p:pic>
      <p:pic>
        <p:nvPicPr>
          <p:cNvPr id="25" name="Picture 24" descr="A close-up of several pieces of glass&#10;&#10;AI-generated content may be incorrect.">
            <a:extLst>
              <a:ext uri="{FF2B5EF4-FFF2-40B4-BE49-F238E27FC236}">
                <a16:creationId xmlns:a16="http://schemas.microsoft.com/office/drawing/2014/main" id="{4319D207-C1B0-F818-2CFA-C61780592856}"/>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rot="5400000">
            <a:off x="6383549" y="4912063"/>
            <a:ext cx="1334053" cy="1313376"/>
          </a:xfrm>
          <a:prstGeom prst="rect">
            <a:avLst/>
          </a:prstGeom>
          <a:effectLst>
            <a:softEdge rad="63500"/>
          </a:effectLst>
        </p:spPr>
      </p:pic>
      <p:pic>
        <p:nvPicPr>
          <p:cNvPr id="27" name="Picture 26" descr="Several square shaped objects&#10;&#10;AI-generated content may be incorrect.">
            <a:extLst>
              <a:ext uri="{FF2B5EF4-FFF2-40B4-BE49-F238E27FC236}">
                <a16:creationId xmlns:a16="http://schemas.microsoft.com/office/drawing/2014/main" id="{482CC57B-197D-0FE8-957A-66D28CA84CF7}"/>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p:blipFill>
        <p:spPr>
          <a:xfrm>
            <a:off x="10462550" y="1677779"/>
            <a:ext cx="1182053" cy="1100122"/>
          </a:xfrm>
          <a:prstGeom prst="rect">
            <a:avLst/>
          </a:prstGeom>
          <a:effectLst>
            <a:softEdge rad="63500"/>
          </a:effectLst>
        </p:spPr>
      </p:pic>
      <p:sp>
        <p:nvSpPr>
          <p:cNvPr id="28" name="TextBox 27">
            <a:extLst>
              <a:ext uri="{FF2B5EF4-FFF2-40B4-BE49-F238E27FC236}">
                <a16:creationId xmlns:a16="http://schemas.microsoft.com/office/drawing/2014/main" id="{22C7144C-7162-19FA-C9FF-9E33E8B8015F}"/>
              </a:ext>
            </a:extLst>
          </p:cNvPr>
          <p:cNvSpPr txBox="1"/>
          <p:nvPr/>
        </p:nvSpPr>
        <p:spPr>
          <a:xfrm>
            <a:off x="6503367" y="2030962"/>
            <a:ext cx="848967" cy="369332"/>
          </a:xfrm>
          <a:prstGeom prst="rect">
            <a:avLst/>
          </a:prstGeom>
          <a:noFill/>
        </p:spPr>
        <p:txBody>
          <a:bodyPr wrap="square" rtlCol="0">
            <a:spAutoFit/>
          </a:bodyPr>
          <a:lstStyle/>
          <a:p>
            <a:pPr algn="ctr"/>
            <a:r>
              <a:rPr lang="en-US" dirty="0"/>
              <a:t>0%</a:t>
            </a:r>
            <a:endParaRPr lang="el-GR" dirty="0"/>
          </a:p>
        </p:txBody>
      </p:sp>
      <p:sp>
        <p:nvSpPr>
          <p:cNvPr id="29" name="TextBox 28">
            <a:extLst>
              <a:ext uri="{FF2B5EF4-FFF2-40B4-BE49-F238E27FC236}">
                <a16:creationId xmlns:a16="http://schemas.microsoft.com/office/drawing/2014/main" id="{E661E0EF-523B-153F-A55A-3BD3CF4D4BAA}"/>
              </a:ext>
            </a:extLst>
          </p:cNvPr>
          <p:cNvSpPr txBox="1"/>
          <p:nvPr/>
        </p:nvSpPr>
        <p:spPr>
          <a:xfrm>
            <a:off x="10464577" y="2043783"/>
            <a:ext cx="1351357" cy="369332"/>
          </a:xfrm>
          <a:prstGeom prst="rect">
            <a:avLst/>
          </a:prstGeom>
          <a:noFill/>
        </p:spPr>
        <p:txBody>
          <a:bodyPr wrap="square" rtlCol="0">
            <a:spAutoFit/>
          </a:bodyPr>
          <a:lstStyle/>
          <a:p>
            <a:pPr algn="ctr"/>
            <a:r>
              <a:rPr lang="en-US" dirty="0"/>
              <a:t>1%</a:t>
            </a:r>
            <a:endParaRPr lang="el-GR" dirty="0"/>
          </a:p>
        </p:txBody>
      </p:sp>
      <p:sp>
        <p:nvSpPr>
          <p:cNvPr id="30" name="TextBox 29">
            <a:extLst>
              <a:ext uri="{FF2B5EF4-FFF2-40B4-BE49-F238E27FC236}">
                <a16:creationId xmlns:a16="http://schemas.microsoft.com/office/drawing/2014/main" id="{54EB9530-AAD7-5525-4F26-6AA10FCB8EBF}"/>
              </a:ext>
            </a:extLst>
          </p:cNvPr>
          <p:cNvSpPr txBox="1"/>
          <p:nvPr/>
        </p:nvSpPr>
        <p:spPr>
          <a:xfrm>
            <a:off x="6742857" y="761300"/>
            <a:ext cx="4502712" cy="369332"/>
          </a:xfrm>
          <a:prstGeom prst="rect">
            <a:avLst/>
          </a:prstGeom>
          <a:noFill/>
        </p:spPr>
        <p:txBody>
          <a:bodyPr wrap="square" rtlCol="0">
            <a:spAutoFit/>
          </a:bodyPr>
          <a:lstStyle/>
          <a:p>
            <a:pPr algn="ctr"/>
            <a:r>
              <a:rPr lang="en-US" i="1" dirty="0">
                <a:effectLst>
                  <a:outerShdw blurRad="38100" dist="38100" dir="2700000" algn="tl">
                    <a:srgbClr val="000000">
                      <a:alpha val="43137"/>
                    </a:srgbClr>
                  </a:outerShdw>
                </a:effectLst>
              </a:rPr>
              <a:t>Composites with NiCl</a:t>
            </a:r>
            <a:r>
              <a:rPr lang="en-US" i="1" baseline="-25000" dirty="0">
                <a:effectLst>
                  <a:outerShdw blurRad="38100" dist="38100" dir="2700000" algn="tl">
                    <a:srgbClr val="000000">
                      <a:alpha val="43137"/>
                    </a:srgbClr>
                  </a:outerShdw>
                </a:effectLst>
              </a:rPr>
              <a:t>2</a:t>
            </a:r>
            <a:r>
              <a:rPr lang="en-US" i="1" dirty="0">
                <a:effectLst>
                  <a:outerShdw blurRad="38100" dist="38100" dir="2700000" algn="tl">
                    <a:srgbClr val="000000">
                      <a:alpha val="43137"/>
                    </a:srgbClr>
                  </a:outerShdw>
                </a:effectLst>
              </a:rPr>
              <a:t> coated on ABS</a:t>
            </a:r>
            <a:endParaRPr lang="el-GR" i="1" dirty="0">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DDCEF07D-0F8D-99A8-D278-F51F16E81CD4}"/>
              </a:ext>
            </a:extLst>
          </p:cNvPr>
          <p:cNvSpPr txBox="1"/>
          <p:nvPr/>
        </p:nvSpPr>
        <p:spPr>
          <a:xfrm>
            <a:off x="6576014" y="5373492"/>
            <a:ext cx="848967" cy="369332"/>
          </a:xfrm>
          <a:prstGeom prst="rect">
            <a:avLst/>
          </a:prstGeom>
          <a:noFill/>
        </p:spPr>
        <p:txBody>
          <a:bodyPr wrap="square" rtlCol="0">
            <a:spAutoFit/>
          </a:bodyPr>
          <a:lstStyle/>
          <a:p>
            <a:pPr algn="ctr"/>
            <a:r>
              <a:rPr lang="en-US" dirty="0"/>
              <a:t>0%</a:t>
            </a:r>
            <a:endParaRPr lang="el-GR" dirty="0"/>
          </a:p>
        </p:txBody>
      </p:sp>
      <p:pic>
        <p:nvPicPr>
          <p:cNvPr id="33" name="Picture 32" descr="A close-up of several squares&#10;&#10;AI-generated content may be incorrect.">
            <a:extLst>
              <a:ext uri="{FF2B5EF4-FFF2-40B4-BE49-F238E27FC236}">
                <a16:creationId xmlns:a16="http://schemas.microsoft.com/office/drawing/2014/main" id="{5FAFF8FD-2A3F-7317-9E4F-71C92B1D53FF}"/>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rcRect/>
          <a:stretch/>
        </p:blipFill>
        <p:spPr>
          <a:xfrm>
            <a:off x="8311312" y="1676593"/>
            <a:ext cx="1085666" cy="1100123"/>
          </a:xfrm>
          <a:prstGeom prst="rect">
            <a:avLst/>
          </a:prstGeom>
          <a:effectLst>
            <a:softEdge rad="63500"/>
          </a:effectLst>
        </p:spPr>
      </p:pic>
      <p:sp>
        <p:nvSpPr>
          <p:cNvPr id="34" name="TextBox 33">
            <a:extLst>
              <a:ext uri="{FF2B5EF4-FFF2-40B4-BE49-F238E27FC236}">
                <a16:creationId xmlns:a16="http://schemas.microsoft.com/office/drawing/2014/main" id="{D2A02893-46BA-7D75-ECCC-981EF1563E9D}"/>
              </a:ext>
            </a:extLst>
          </p:cNvPr>
          <p:cNvSpPr txBox="1"/>
          <p:nvPr/>
        </p:nvSpPr>
        <p:spPr>
          <a:xfrm>
            <a:off x="8384385" y="2030962"/>
            <a:ext cx="939519" cy="369330"/>
          </a:xfrm>
          <a:prstGeom prst="rect">
            <a:avLst/>
          </a:prstGeom>
          <a:noFill/>
        </p:spPr>
        <p:txBody>
          <a:bodyPr wrap="square" rtlCol="0">
            <a:spAutoFit/>
          </a:bodyPr>
          <a:lstStyle/>
          <a:p>
            <a:pPr algn="ctr"/>
            <a:r>
              <a:rPr lang="en-US" dirty="0"/>
              <a:t>0.5%</a:t>
            </a:r>
            <a:endParaRPr lang="el-GR" dirty="0"/>
          </a:p>
        </p:txBody>
      </p:sp>
      <p:pic>
        <p:nvPicPr>
          <p:cNvPr id="36" name="Picture 35" descr="A piece of paper with a square shape&#10;&#10;AI-generated content may be incorrect.">
            <a:extLst>
              <a:ext uri="{FF2B5EF4-FFF2-40B4-BE49-F238E27FC236}">
                <a16:creationId xmlns:a16="http://schemas.microsoft.com/office/drawing/2014/main" id="{16CCC7BD-CF0F-DEB2-66A0-38CCFDEB359C}"/>
              </a:ext>
            </a:extLst>
          </p:cNvPr>
          <p:cNvPicPr>
            <a:picLocks noChangeAspect="1"/>
          </p:cNvPicPr>
          <p:nvPr/>
        </p:nvPicPr>
        <p:blipFill>
          <a:blip r:embed="rId14" cstate="screen">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rot="5400000">
            <a:off x="6350600" y="3242435"/>
            <a:ext cx="1303207" cy="1275688"/>
          </a:xfrm>
          <a:prstGeom prst="rect">
            <a:avLst/>
          </a:prstGeom>
          <a:effectLst>
            <a:softEdge rad="63500"/>
          </a:effectLst>
        </p:spPr>
      </p:pic>
      <p:pic>
        <p:nvPicPr>
          <p:cNvPr id="38" name="Picture 37" descr="A close-up of several pieces of liquid&#10;&#10;AI-generated content may be incorrect.">
            <a:extLst>
              <a:ext uri="{FF2B5EF4-FFF2-40B4-BE49-F238E27FC236}">
                <a16:creationId xmlns:a16="http://schemas.microsoft.com/office/drawing/2014/main" id="{FDD48F9F-E092-9624-DA2D-FE75D5E6E0C9}"/>
              </a:ext>
            </a:extLst>
          </p:cNvPr>
          <p:cNvPicPr>
            <a:picLocks noChangeAspect="1"/>
          </p:cNvPicPr>
          <p:nvPr/>
        </p:nvPicPr>
        <p:blipFill>
          <a:blip r:embed="rId16" cstate="screen">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a:ext>
            </a:extLst>
          </a:blip>
          <a:srcRect/>
          <a:stretch/>
        </p:blipFill>
        <p:spPr>
          <a:xfrm>
            <a:off x="10497623" y="4990535"/>
            <a:ext cx="1313377" cy="1261489"/>
          </a:xfrm>
          <a:prstGeom prst="rect">
            <a:avLst/>
          </a:prstGeom>
          <a:effectLst>
            <a:softEdge rad="63500"/>
          </a:effectLst>
        </p:spPr>
      </p:pic>
      <p:pic>
        <p:nvPicPr>
          <p:cNvPr id="40" name="Picture 39" descr="A group of square shaped objects&#10;&#10;AI-generated content may be incorrect.">
            <a:extLst>
              <a:ext uri="{FF2B5EF4-FFF2-40B4-BE49-F238E27FC236}">
                <a16:creationId xmlns:a16="http://schemas.microsoft.com/office/drawing/2014/main" id="{CC32DAC4-7984-1BE2-4AB1-C78F2798C3C7}"/>
              </a:ext>
            </a:extLst>
          </p:cNvPr>
          <p:cNvPicPr>
            <a:picLocks noChangeAspect="1"/>
          </p:cNvPicPr>
          <p:nvPr/>
        </p:nvPicPr>
        <p:blipFill>
          <a:blip r:embed="rId18" cstate="screen">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a:ext>
            </a:extLst>
          </a:blip>
          <a:srcRect/>
          <a:stretch/>
        </p:blipFill>
        <p:spPr>
          <a:xfrm rot="5400000">
            <a:off x="8215643" y="3224789"/>
            <a:ext cx="1309437" cy="1238390"/>
          </a:xfrm>
          <a:prstGeom prst="rect">
            <a:avLst/>
          </a:prstGeom>
          <a:effectLst>
            <a:softEdge rad="63500"/>
          </a:effectLst>
        </p:spPr>
      </p:pic>
      <p:sp>
        <p:nvSpPr>
          <p:cNvPr id="41" name="TextBox 40">
            <a:extLst>
              <a:ext uri="{FF2B5EF4-FFF2-40B4-BE49-F238E27FC236}">
                <a16:creationId xmlns:a16="http://schemas.microsoft.com/office/drawing/2014/main" id="{E4EF19FF-5795-03C4-F8C3-E16EB1B7D7D7}"/>
              </a:ext>
            </a:extLst>
          </p:cNvPr>
          <p:cNvSpPr txBox="1"/>
          <p:nvPr/>
        </p:nvSpPr>
        <p:spPr>
          <a:xfrm>
            <a:off x="6528913" y="3683720"/>
            <a:ext cx="848967" cy="369332"/>
          </a:xfrm>
          <a:prstGeom prst="rect">
            <a:avLst/>
          </a:prstGeom>
          <a:noFill/>
        </p:spPr>
        <p:txBody>
          <a:bodyPr wrap="square" rtlCol="0">
            <a:spAutoFit/>
          </a:bodyPr>
          <a:lstStyle/>
          <a:p>
            <a:pPr algn="ctr"/>
            <a:r>
              <a:rPr lang="en-US" dirty="0"/>
              <a:t>0%</a:t>
            </a:r>
            <a:endParaRPr lang="el-GR" dirty="0"/>
          </a:p>
        </p:txBody>
      </p:sp>
      <p:sp>
        <p:nvSpPr>
          <p:cNvPr id="42" name="TextBox 41">
            <a:extLst>
              <a:ext uri="{FF2B5EF4-FFF2-40B4-BE49-F238E27FC236}">
                <a16:creationId xmlns:a16="http://schemas.microsoft.com/office/drawing/2014/main" id="{B097F8A2-7AF2-FB78-E67D-473F8F7227F6}"/>
              </a:ext>
            </a:extLst>
          </p:cNvPr>
          <p:cNvSpPr txBox="1"/>
          <p:nvPr/>
        </p:nvSpPr>
        <p:spPr>
          <a:xfrm>
            <a:off x="10383195" y="3695613"/>
            <a:ext cx="1351357" cy="369332"/>
          </a:xfrm>
          <a:prstGeom prst="rect">
            <a:avLst/>
          </a:prstGeom>
          <a:noFill/>
        </p:spPr>
        <p:txBody>
          <a:bodyPr wrap="square" rtlCol="0">
            <a:spAutoFit/>
          </a:bodyPr>
          <a:lstStyle/>
          <a:p>
            <a:pPr algn="ctr"/>
            <a:r>
              <a:rPr lang="en-US" dirty="0"/>
              <a:t>1%</a:t>
            </a:r>
            <a:endParaRPr lang="el-GR" dirty="0"/>
          </a:p>
        </p:txBody>
      </p:sp>
      <p:sp>
        <p:nvSpPr>
          <p:cNvPr id="43" name="TextBox 42">
            <a:extLst>
              <a:ext uri="{FF2B5EF4-FFF2-40B4-BE49-F238E27FC236}">
                <a16:creationId xmlns:a16="http://schemas.microsoft.com/office/drawing/2014/main" id="{371E3090-DE54-404A-3625-6093B52AB31E}"/>
              </a:ext>
            </a:extLst>
          </p:cNvPr>
          <p:cNvSpPr txBox="1"/>
          <p:nvPr/>
        </p:nvSpPr>
        <p:spPr>
          <a:xfrm>
            <a:off x="8409931" y="3683720"/>
            <a:ext cx="939519" cy="369330"/>
          </a:xfrm>
          <a:prstGeom prst="rect">
            <a:avLst/>
          </a:prstGeom>
          <a:noFill/>
        </p:spPr>
        <p:txBody>
          <a:bodyPr wrap="square" rtlCol="0">
            <a:spAutoFit/>
          </a:bodyPr>
          <a:lstStyle/>
          <a:p>
            <a:pPr algn="ctr"/>
            <a:r>
              <a:rPr lang="en-US" dirty="0"/>
              <a:t>0.5%</a:t>
            </a:r>
            <a:endParaRPr lang="el-GR" dirty="0"/>
          </a:p>
        </p:txBody>
      </p:sp>
      <p:pic>
        <p:nvPicPr>
          <p:cNvPr id="47" name="Picture 46" descr="A close-up of several square shapes&#10;&#10;AI-generated content may be incorrect.">
            <a:extLst>
              <a:ext uri="{FF2B5EF4-FFF2-40B4-BE49-F238E27FC236}">
                <a16:creationId xmlns:a16="http://schemas.microsoft.com/office/drawing/2014/main" id="{BE6AEC29-F07E-108F-EE5A-57524E7CB5C9}"/>
              </a:ext>
            </a:extLst>
          </p:cNvPr>
          <p:cNvPicPr>
            <a:picLocks noChangeAspect="1"/>
          </p:cNvPicPr>
          <p:nvPr/>
        </p:nvPicPr>
        <p:blipFill>
          <a:blip r:embed="rId20" cstate="screen">
            <a:extLst>
              <a:ext uri="{BEBA8EAE-BF5A-486C-A8C5-ECC9F3942E4B}">
                <a14:imgProps xmlns:a14="http://schemas.microsoft.com/office/drawing/2010/main">
                  <a14:imgLayer r:embed="rId21">
                    <a14:imgEffect>
                      <a14:brightnessContrast bright="20000"/>
                    </a14:imgEffect>
                  </a14:imgLayer>
                </a14:imgProps>
              </a:ext>
              <a:ext uri="{28A0092B-C50C-407E-A947-70E740481C1C}">
                <a14:useLocalDpi xmlns:a14="http://schemas.microsoft.com/office/drawing/2010/main"/>
              </a:ext>
            </a:extLst>
          </a:blip>
          <a:srcRect/>
          <a:stretch/>
        </p:blipFill>
        <p:spPr>
          <a:xfrm>
            <a:off x="8457498" y="5015562"/>
            <a:ext cx="1178333" cy="1160540"/>
          </a:xfrm>
          <a:prstGeom prst="rect">
            <a:avLst/>
          </a:prstGeom>
          <a:effectLst>
            <a:softEdge rad="63500"/>
          </a:effectLst>
        </p:spPr>
      </p:pic>
      <p:sp>
        <p:nvSpPr>
          <p:cNvPr id="48" name="TextBox 47">
            <a:extLst>
              <a:ext uri="{FF2B5EF4-FFF2-40B4-BE49-F238E27FC236}">
                <a16:creationId xmlns:a16="http://schemas.microsoft.com/office/drawing/2014/main" id="{083C286F-BD47-D17D-6846-BF9E789DFFF5}"/>
              </a:ext>
            </a:extLst>
          </p:cNvPr>
          <p:cNvSpPr txBox="1"/>
          <p:nvPr/>
        </p:nvSpPr>
        <p:spPr>
          <a:xfrm>
            <a:off x="10462988" y="5470579"/>
            <a:ext cx="1351357" cy="369332"/>
          </a:xfrm>
          <a:prstGeom prst="rect">
            <a:avLst/>
          </a:prstGeom>
          <a:noFill/>
        </p:spPr>
        <p:txBody>
          <a:bodyPr wrap="square" rtlCol="0">
            <a:spAutoFit/>
          </a:bodyPr>
          <a:lstStyle/>
          <a:p>
            <a:pPr algn="ctr"/>
            <a:r>
              <a:rPr lang="en-US" dirty="0"/>
              <a:t>1%</a:t>
            </a:r>
            <a:endParaRPr lang="el-GR" dirty="0"/>
          </a:p>
        </p:txBody>
      </p:sp>
      <p:sp>
        <p:nvSpPr>
          <p:cNvPr id="49" name="TextBox 48">
            <a:extLst>
              <a:ext uri="{FF2B5EF4-FFF2-40B4-BE49-F238E27FC236}">
                <a16:creationId xmlns:a16="http://schemas.microsoft.com/office/drawing/2014/main" id="{9FFD039F-0C85-D9B5-B193-E841BD818E81}"/>
              </a:ext>
            </a:extLst>
          </p:cNvPr>
          <p:cNvSpPr txBox="1"/>
          <p:nvPr/>
        </p:nvSpPr>
        <p:spPr>
          <a:xfrm>
            <a:off x="8596404" y="5458686"/>
            <a:ext cx="939519" cy="369330"/>
          </a:xfrm>
          <a:prstGeom prst="rect">
            <a:avLst/>
          </a:prstGeom>
          <a:noFill/>
        </p:spPr>
        <p:txBody>
          <a:bodyPr wrap="square" rtlCol="0">
            <a:spAutoFit/>
          </a:bodyPr>
          <a:lstStyle/>
          <a:p>
            <a:pPr algn="ctr"/>
            <a:r>
              <a:rPr lang="en-US" dirty="0"/>
              <a:t>0.5%</a:t>
            </a:r>
            <a:endParaRPr lang="el-GR" dirty="0"/>
          </a:p>
        </p:txBody>
      </p:sp>
    </p:spTree>
    <p:extLst>
      <p:ext uri="{BB962C8B-B14F-4D97-AF65-F5344CB8AC3E}">
        <p14:creationId xmlns:p14="http://schemas.microsoft.com/office/powerpoint/2010/main" val="14928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8A3AA5D6-CBD8-2B5D-F454-BD0589570BA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rot="230550">
            <a:off x="299826" y="3854359"/>
            <a:ext cx="899160" cy="822960"/>
          </a:xfrm>
          <a:prstGeom prst="rect">
            <a:avLst/>
          </a:prstGeom>
          <a:effectLst>
            <a:softEdge rad="127000"/>
          </a:effectLst>
        </p:spPr>
      </p:pic>
      <p:pic>
        <p:nvPicPr>
          <p:cNvPr id="23"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5C6AE08C-0FD4-8FC6-DA2C-8E13F68CBF4D}"/>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230550">
            <a:off x="299828" y="5390643"/>
            <a:ext cx="899160" cy="822960"/>
          </a:xfrm>
          <a:prstGeom prst="rect">
            <a:avLst/>
          </a:prstGeom>
          <a:effectLst>
            <a:softEdge rad="127000"/>
          </a:effectLst>
        </p:spPr>
      </p:pic>
      <p:pic>
        <p:nvPicPr>
          <p:cNvPr id="21"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63F93261-4494-79E9-4105-DA9E7F7F81F4}"/>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rot="21366643">
            <a:off x="272953" y="2151251"/>
            <a:ext cx="899160" cy="822960"/>
          </a:xfrm>
          <a:prstGeom prst="rect">
            <a:avLst/>
          </a:prstGeom>
          <a:effectLst>
            <a:softEdge rad="127000"/>
          </a:effectLst>
        </p:spPr>
      </p:pic>
      <p:sp>
        <p:nvSpPr>
          <p:cNvPr id="2" name="Title 1">
            <a:extLst>
              <a:ext uri="{FF2B5EF4-FFF2-40B4-BE49-F238E27FC236}">
                <a16:creationId xmlns:a16="http://schemas.microsoft.com/office/drawing/2014/main" id="{DF592B05-3657-76CF-8EA7-82EBE3E0EDFE}"/>
              </a:ext>
            </a:extLst>
          </p:cNvPr>
          <p:cNvSpPr>
            <a:spLocks noGrp="1"/>
          </p:cNvSpPr>
          <p:nvPr>
            <p:ph type="title"/>
          </p:nvPr>
        </p:nvSpPr>
        <p:spPr/>
        <p:txBody>
          <a:bodyPr/>
          <a:lstStyle/>
          <a:p>
            <a:r>
              <a:rPr lang="en-US" dirty="0"/>
              <a:t>Results</a:t>
            </a:r>
            <a:endParaRPr lang="el-GR" dirty="0"/>
          </a:p>
        </p:txBody>
      </p:sp>
      <p:sp>
        <p:nvSpPr>
          <p:cNvPr id="5" name="TextBox 4">
            <a:extLst>
              <a:ext uri="{FF2B5EF4-FFF2-40B4-BE49-F238E27FC236}">
                <a16:creationId xmlns:a16="http://schemas.microsoft.com/office/drawing/2014/main" id="{60E6E68E-8458-E22D-DDE2-6FFDD7AFA667}"/>
              </a:ext>
            </a:extLst>
          </p:cNvPr>
          <p:cNvSpPr txBox="1"/>
          <p:nvPr/>
        </p:nvSpPr>
        <p:spPr>
          <a:xfrm>
            <a:off x="-289267" y="1604760"/>
            <a:ext cx="1879038" cy="369332"/>
          </a:xfrm>
          <a:prstGeom prst="rect">
            <a:avLst/>
          </a:prstGeom>
          <a:noFill/>
        </p:spPr>
        <p:txBody>
          <a:bodyPr wrap="square" rtlCol="0">
            <a:spAutoFit/>
          </a:bodyPr>
          <a:lstStyle/>
          <a:p>
            <a:pPr algn="ctr"/>
            <a:r>
              <a:rPr lang="en-US" dirty="0"/>
              <a:t>DGEBA</a:t>
            </a:r>
            <a:endParaRPr lang="el-GR" dirty="0"/>
          </a:p>
        </p:txBody>
      </p:sp>
      <p:sp>
        <p:nvSpPr>
          <p:cNvPr id="6" name="TextBox 5">
            <a:extLst>
              <a:ext uri="{FF2B5EF4-FFF2-40B4-BE49-F238E27FC236}">
                <a16:creationId xmlns:a16="http://schemas.microsoft.com/office/drawing/2014/main" id="{B1AFCA61-57C2-6CD8-20C4-12D154D912EE}"/>
              </a:ext>
            </a:extLst>
          </p:cNvPr>
          <p:cNvSpPr txBox="1"/>
          <p:nvPr/>
        </p:nvSpPr>
        <p:spPr>
          <a:xfrm>
            <a:off x="-289267" y="3124620"/>
            <a:ext cx="2787260" cy="369332"/>
          </a:xfrm>
          <a:prstGeom prst="rect">
            <a:avLst/>
          </a:prstGeom>
          <a:noFill/>
        </p:spPr>
        <p:txBody>
          <a:bodyPr wrap="square" rtlCol="0">
            <a:spAutoFit/>
          </a:bodyPr>
          <a:lstStyle/>
          <a:p>
            <a:pPr algn="ctr"/>
            <a:r>
              <a:rPr lang="en-US" dirty="0"/>
              <a:t>Isosorbide based</a:t>
            </a:r>
            <a:endParaRPr lang="el-GR" dirty="0"/>
          </a:p>
        </p:txBody>
      </p:sp>
      <p:sp>
        <p:nvSpPr>
          <p:cNvPr id="7" name="TextBox 6">
            <a:extLst>
              <a:ext uri="{FF2B5EF4-FFF2-40B4-BE49-F238E27FC236}">
                <a16:creationId xmlns:a16="http://schemas.microsoft.com/office/drawing/2014/main" id="{FF32BF26-4350-C25B-6A6C-353B99518032}"/>
              </a:ext>
            </a:extLst>
          </p:cNvPr>
          <p:cNvSpPr txBox="1"/>
          <p:nvPr/>
        </p:nvSpPr>
        <p:spPr>
          <a:xfrm>
            <a:off x="-387864" y="4899588"/>
            <a:ext cx="3255182" cy="369332"/>
          </a:xfrm>
          <a:prstGeom prst="rect">
            <a:avLst/>
          </a:prstGeom>
          <a:noFill/>
        </p:spPr>
        <p:txBody>
          <a:bodyPr wrap="square" rtlCol="0">
            <a:spAutoFit/>
          </a:bodyPr>
          <a:lstStyle/>
          <a:p>
            <a:pPr algn="ctr"/>
            <a:r>
              <a:rPr lang="en-US" dirty="0"/>
              <a:t>Itaconic acid based</a:t>
            </a:r>
            <a:endParaRPr lang="el-GR" dirty="0"/>
          </a:p>
        </p:txBody>
      </p:sp>
      <p:cxnSp>
        <p:nvCxnSpPr>
          <p:cNvPr id="8" name="Straight Connector 7">
            <a:extLst>
              <a:ext uri="{FF2B5EF4-FFF2-40B4-BE49-F238E27FC236}">
                <a16:creationId xmlns:a16="http://schemas.microsoft.com/office/drawing/2014/main" id="{3DCBE373-66D5-100E-0746-E6DA1CFAF68C}"/>
              </a:ext>
            </a:extLst>
          </p:cNvPr>
          <p:cNvCxnSpPr>
            <a:cxnSpLocks/>
          </p:cNvCxnSpPr>
          <p:nvPr/>
        </p:nvCxnSpPr>
        <p:spPr>
          <a:xfrm>
            <a:off x="354379" y="5237138"/>
            <a:ext cx="251293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09096E6-6F94-F24A-CBA8-8ABD70CB0974}"/>
              </a:ext>
            </a:extLst>
          </p:cNvPr>
          <p:cNvCxnSpPr>
            <a:cxnSpLocks/>
          </p:cNvCxnSpPr>
          <p:nvPr/>
        </p:nvCxnSpPr>
        <p:spPr>
          <a:xfrm>
            <a:off x="354379" y="3455824"/>
            <a:ext cx="2345371" cy="3812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72AFEDE-F3E0-6358-656F-127FE6676E43}"/>
              </a:ext>
            </a:extLst>
          </p:cNvPr>
          <p:cNvCxnSpPr>
            <a:cxnSpLocks/>
          </p:cNvCxnSpPr>
          <p:nvPr/>
        </p:nvCxnSpPr>
        <p:spPr>
          <a:xfrm>
            <a:off x="272953" y="1914818"/>
            <a:ext cx="2426797"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6EE9C30-DD90-06B0-A353-55E5744A9CAE}"/>
              </a:ext>
            </a:extLst>
          </p:cNvPr>
          <p:cNvSpPr txBox="1"/>
          <p:nvPr/>
        </p:nvSpPr>
        <p:spPr>
          <a:xfrm>
            <a:off x="46854" y="2378065"/>
            <a:ext cx="1351357" cy="369332"/>
          </a:xfrm>
          <a:prstGeom prst="rect">
            <a:avLst/>
          </a:prstGeom>
          <a:noFill/>
        </p:spPr>
        <p:txBody>
          <a:bodyPr wrap="square" rtlCol="0">
            <a:spAutoFit/>
          </a:bodyPr>
          <a:lstStyle/>
          <a:p>
            <a:pPr algn="ctr"/>
            <a:r>
              <a:rPr lang="en-US" dirty="0"/>
              <a:t>1%</a:t>
            </a:r>
            <a:endParaRPr lang="el-GR" dirty="0"/>
          </a:p>
        </p:txBody>
      </p:sp>
      <p:sp>
        <p:nvSpPr>
          <p:cNvPr id="14" name="TextBox 13">
            <a:extLst>
              <a:ext uri="{FF2B5EF4-FFF2-40B4-BE49-F238E27FC236}">
                <a16:creationId xmlns:a16="http://schemas.microsoft.com/office/drawing/2014/main" id="{C08ABA28-6041-346C-348A-BEF979AC0F12}"/>
              </a:ext>
            </a:extLst>
          </p:cNvPr>
          <p:cNvSpPr txBox="1"/>
          <p:nvPr/>
        </p:nvSpPr>
        <p:spPr>
          <a:xfrm>
            <a:off x="51667" y="4028893"/>
            <a:ext cx="1351357" cy="369332"/>
          </a:xfrm>
          <a:prstGeom prst="rect">
            <a:avLst/>
          </a:prstGeom>
          <a:noFill/>
        </p:spPr>
        <p:txBody>
          <a:bodyPr wrap="square" rtlCol="0">
            <a:spAutoFit/>
          </a:bodyPr>
          <a:lstStyle/>
          <a:p>
            <a:pPr algn="ctr"/>
            <a:r>
              <a:rPr lang="en-US" dirty="0"/>
              <a:t>1%</a:t>
            </a:r>
            <a:endParaRPr lang="el-GR" dirty="0"/>
          </a:p>
        </p:txBody>
      </p:sp>
      <p:sp>
        <p:nvSpPr>
          <p:cNvPr id="15" name="TextBox 14">
            <a:extLst>
              <a:ext uri="{FF2B5EF4-FFF2-40B4-BE49-F238E27FC236}">
                <a16:creationId xmlns:a16="http://schemas.microsoft.com/office/drawing/2014/main" id="{32DB1AF7-E7CD-C801-CA25-2A008AFDC9DA}"/>
              </a:ext>
            </a:extLst>
          </p:cNvPr>
          <p:cNvSpPr txBox="1"/>
          <p:nvPr/>
        </p:nvSpPr>
        <p:spPr>
          <a:xfrm>
            <a:off x="73729" y="5606470"/>
            <a:ext cx="1351357" cy="369332"/>
          </a:xfrm>
          <a:prstGeom prst="rect">
            <a:avLst/>
          </a:prstGeom>
          <a:noFill/>
        </p:spPr>
        <p:txBody>
          <a:bodyPr wrap="square" rtlCol="0">
            <a:spAutoFit/>
          </a:bodyPr>
          <a:lstStyle/>
          <a:p>
            <a:pPr algn="ctr"/>
            <a:r>
              <a:rPr lang="en-US" dirty="0"/>
              <a:t>1%</a:t>
            </a:r>
            <a:endParaRPr lang="el-GR" dirty="0"/>
          </a:p>
        </p:txBody>
      </p:sp>
      <p:sp>
        <p:nvSpPr>
          <p:cNvPr id="20" name="TextBox 19">
            <a:extLst>
              <a:ext uri="{FF2B5EF4-FFF2-40B4-BE49-F238E27FC236}">
                <a16:creationId xmlns:a16="http://schemas.microsoft.com/office/drawing/2014/main" id="{7150DD35-16F4-49C1-EDF1-66D1D878A222}"/>
              </a:ext>
            </a:extLst>
          </p:cNvPr>
          <p:cNvSpPr txBox="1"/>
          <p:nvPr/>
        </p:nvSpPr>
        <p:spPr>
          <a:xfrm rot="16200000">
            <a:off x="-835034" y="3626013"/>
            <a:ext cx="1964443" cy="307777"/>
          </a:xfrm>
          <a:prstGeom prst="rect">
            <a:avLst/>
          </a:prstGeom>
          <a:solidFill>
            <a:srgbClr val="00748B"/>
          </a:solidFill>
        </p:spPr>
        <p:txBody>
          <a:bodyPr wrap="square" rtlCol="0">
            <a:spAutoFit/>
          </a:bodyPr>
          <a:lstStyle/>
          <a:p>
            <a:r>
              <a:rPr lang="en-US" sz="1400" dirty="0">
                <a:solidFill>
                  <a:schemeClr val="bg1"/>
                </a:solidFill>
              </a:rPr>
              <a:t>Reduction with NaBH</a:t>
            </a:r>
            <a:r>
              <a:rPr lang="en-US" sz="1400" baseline="-25000" dirty="0">
                <a:solidFill>
                  <a:schemeClr val="bg1"/>
                </a:solidFill>
              </a:rPr>
              <a:t>4</a:t>
            </a:r>
            <a:endParaRPr lang="el-GR" sz="1400" dirty="0">
              <a:solidFill>
                <a:schemeClr val="bg1"/>
              </a:solidFill>
            </a:endParaRPr>
          </a:p>
        </p:txBody>
      </p:sp>
      <p:pic>
        <p:nvPicPr>
          <p:cNvPr id="25"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FE101483-7FAE-0B57-F353-643B26A7F966}"/>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1987345" y="3871175"/>
            <a:ext cx="833521" cy="753484"/>
          </a:xfrm>
          <a:prstGeom prst="rect">
            <a:avLst/>
          </a:prstGeom>
          <a:effectLst>
            <a:softEdge rad="63500"/>
          </a:effectLst>
        </p:spPr>
      </p:pic>
      <p:pic>
        <p:nvPicPr>
          <p:cNvPr id="26"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7D283F29-9C25-D749-3F3C-0B1852941603}"/>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p:blipFill>
        <p:spPr>
          <a:xfrm>
            <a:off x="1868575" y="5314244"/>
            <a:ext cx="904495" cy="882959"/>
          </a:xfrm>
          <a:prstGeom prst="rect">
            <a:avLst/>
          </a:prstGeom>
          <a:effectLst>
            <a:softEdge rad="63500"/>
          </a:effectLst>
        </p:spPr>
      </p:pic>
      <p:pic>
        <p:nvPicPr>
          <p:cNvPr id="27" name="Εικόνα 2" descr="Εικόνα που περιέχει κείμενο, είδη γραφείου, γραφικός χαρακτήρας, ψαλίδι&#10;&#10;Το περιεχόμενο που δημιουργείται από τεχνολογία AI ενδέχεται να είναι εσφαλμένο.">
            <a:extLst>
              <a:ext uri="{FF2B5EF4-FFF2-40B4-BE49-F238E27FC236}">
                <a16:creationId xmlns:a16="http://schemas.microsoft.com/office/drawing/2014/main" id="{27FCB2FE-2A6B-7395-A429-1E6763E10F2A}"/>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p:blipFill>
        <p:spPr>
          <a:xfrm>
            <a:off x="2089028" y="2126060"/>
            <a:ext cx="731838" cy="704168"/>
          </a:xfrm>
          <a:prstGeom prst="rect">
            <a:avLst/>
          </a:prstGeom>
          <a:effectLst>
            <a:softEdge rad="63500"/>
          </a:effectLst>
        </p:spPr>
      </p:pic>
      <p:cxnSp>
        <p:nvCxnSpPr>
          <p:cNvPr id="29" name="Straight Connector 28">
            <a:extLst>
              <a:ext uri="{FF2B5EF4-FFF2-40B4-BE49-F238E27FC236}">
                <a16:creationId xmlns:a16="http://schemas.microsoft.com/office/drawing/2014/main" id="{785ED8DC-2532-1926-4B79-14C9261F534F}"/>
              </a:ext>
            </a:extLst>
          </p:cNvPr>
          <p:cNvCxnSpPr/>
          <p:nvPr/>
        </p:nvCxnSpPr>
        <p:spPr>
          <a:xfrm>
            <a:off x="3083668" y="1549250"/>
            <a:ext cx="0" cy="4761653"/>
          </a:xfrm>
          <a:prstGeom prst="line">
            <a:avLst/>
          </a:prstGeom>
        </p:spPr>
        <p:style>
          <a:lnRef idx="1">
            <a:schemeClr val="dk1"/>
          </a:lnRef>
          <a:fillRef idx="0">
            <a:schemeClr val="dk1"/>
          </a:fillRef>
          <a:effectRef idx="0">
            <a:schemeClr val="dk1"/>
          </a:effectRef>
          <a:fontRef idx="minor">
            <a:schemeClr val="tx1"/>
          </a:fontRef>
        </p:style>
      </p:cxnSp>
      <p:pic>
        <p:nvPicPr>
          <p:cNvPr id="31" name="Picture 30" descr="A grey and white photo of a camera&#10;&#10;AI-generated content may be incorrect.">
            <a:extLst>
              <a:ext uri="{FF2B5EF4-FFF2-40B4-BE49-F238E27FC236}">
                <a16:creationId xmlns:a16="http://schemas.microsoft.com/office/drawing/2014/main" id="{7AD1B363-FFC0-FFD9-9BA4-634DA09DCF3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185527" y="3337013"/>
            <a:ext cx="1571183" cy="1256946"/>
          </a:xfrm>
          <a:prstGeom prst="rect">
            <a:avLst/>
          </a:prstGeom>
        </p:spPr>
      </p:pic>
      <p:sp>
        <p:nvSpPr>
          <p:cNvPr id="32" name="TextBox 31">
            <a:extLst>
              <a:ext uri="{FF2B5EF4-FFF2-40B4-BE49-F238E27FC236}">
                <a16:creationId xmlns:a16="http://schemas.microsoft.com/office/drawing/2014/main" id="{591327FB-B621-25B9-3117-54AA855005FB}"/>
              </a:ext>
            </a:extLst>
          </p:cNvPr>
          <p:cNvSpPr txBox="1"/>
          <p:nvPr/>
        </p:nvSpPr>
        <p:spPr>
          <a:xfrm>
            <a:off x="7938845" y="689180"/>
            <a:ext cx="530630" cy="307777"/>
          </a:xfrm>
          <a:prstGeom prst="rect">
            <a:avLst/>
          </a:prstGeom>
          <a:solidFill>
            <a:srgbClr val="00748B"/>
          </a:solidFill>
        </p:spPr>
        <p:txBody>
          <a:bodyPr wrap="square" rtlCol="0">
            <a:spAutoFit/>
          </a:bodyPr>
          <a:lstStyle>
            <a:defPPr>
              <a:defRPr lang="en-US"/>
            </a:defPPr>
            <a:lvl1pPr>
              <a:defRPr sz="1400">
                <a:solidFill>
                  <a:schemeClr val="bg1"/>
                </a:solidFill>
              </a:defRPr>
            </a:lvl1pPr>
          </a:lstStyle>
          <a:p>
            <a:r>
              <a:rPr lang="en-US" b="1" dirty="0">
                <a:effectLst>
                  <a:outerShdw blurRad="38100" dist="38100" dir="2700000" algn="tl">
                    <a:srgbClr val="000000">
                      <a:alpha val="43137"/>
                    </a:srgbClr>
                  </a:outerShdw>
                </a:effectLst>
              </a:rPr>
              <a:t>SEM</a:t>
            </a:r>
            <a:endParaRPr lang="el-GR" b="1" dirty="0">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C8F31359-2DBC-1F30-EF9D-8BD389977050}"/>
              </a:ext>
            </a:extLst>
          </p:cNvPr>
          <p:cNvSpPr txBox="1"/>
          <p:nvPr/>
        </p:nvSpPr>
        <p:spPr>
          <a:xfrm>
            <a:off x="3696844" y="3003758"/>
            <a:ext cx="548548" cy="369332"/>
          </a:xfrm>
          <a:prstGeom prst="rect">
            <a:avLst/>
          </a:prstGeom>
          <a:noFill/>
        </p:spPr>
        <p:txBody>
          <a:bodyPr wrap="none" rtlCol="0">
            <a:spAutoFit/>
          </a:bodyPr>
          <a:lstStyle/>
          <a:p>
            <a:r>
              <a:rPr lang="en-US" dirty="0"/>
              <a:t>ABS</a:t>
            </a:r>
            <a:endParaRPr lang="el-GR" dirty="0"/>
          </a:p>
        </p:txBody>
      </p:sp>
      <p:pic>
        <p:nvPicPr>
          <p:cNvPr id="35" name="Picture 34" descr="A close-up of a greyscale image&#10;&#10;AI-generated content may be incorrect.">
            <a:extLst>
              <a:ext uri="{FF2B5EF4-FFF2-40B4-BE49-F238E27FC236}">
                <a16:creationId xmlns:a16="http://schemas.microsoft.com/office/drawing/2014/main" id="{1B86307E-7638-8943-8ED9-96D13127723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505913" y="1529605"/>
            <a:ext cx="1571180" cy="1256944"/>
          </a:xfrm>
          <a:prstGeom prst="rect">
            <a:avLst/>
          </a:prstGeom>
        </p:spPr>
      </p:pic>
      <p:pic>
        <p:nvPicPr>
          <p:cNvPr id="37" name="Picture 36" descr="A close-up of a broken glass&#10;&#10;AI-generated content may be incorrect.">
            <a:extLst>
              <a:ext uri="{FF2B5EF4-FFF2-40B4-BE49-F238E27FC236}">
                <a16:creationId xmlns:a16="http://schemas.microsoft.com/office/drawing/2014/main" id="{1DF60CF1-50CA-8936-B394-6590BEF80C8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81082" y="1490453"/>
            <a:ext cx="1571180" cy="1256944"/>
          </a:xfrm>
          <a:prstGeom prst="rect">
            <a:avLst/>
          </a:prstGeom>
        </p:spPr>
      </p:pic>
      <p:sp>
        <p:nvSpPr>
          <p:cNvPr id="38" name="TextBox 37">
            <a:extLst>
              <a:ext uri="{FF2B5EF4-FFF2-40B4-BE49-F238E27FC236}">
                <a16:creationId xmlns:a16="http://schemas.microsoft.com/office/drawing/2014/main" id="{4B14B330-2F5B-BE8F-4433-62133E3274D6}"/>
              </a:ext>
            </a:extLst>
          </p:cNvPr>
          <p:cNvSpPr txBox="1"/>
          <p:nvPr/>
        </p:nvSpPr>
        <p:spPr>
          <a:xfrm>
            <a:off x="5446044" y="1160273"/>
            <a:ext cx="841256" cy="369332"/>
          </a:xfrm>
          <a:prstGeom prst="rect">
            <a:avLst/>
          </a:prstGeom>
          <a:noFill/>
        </p:spPr>
        <p:txBody>
          <a:bodyPr wrap="none" rtlCol="0">
            <a:spAutoFit/>
          </a:bodyPr>
          <a:lstStyle/>
          <a:p>
            <a:r>
              <a:rPr lang="en-US" dirty="0"/>
              <a:t>DGEBA</a:t>
            </a:r>
            <a:endParaRPr lang="el-GR" dirty="0"/>
          </a:p>
        </p:txBody>
      </p:sp>
      <p:pic>
        <p:nvPicPr>
          <p:cNvPr id="40" name="Picture 39" descr="A grey background with white specks&#10;&#10;AI-generated content may be incorrect.">
            <a:extLst>
              <a:ext uri="{FF2B5EF4-FFF2-40B4-BE49-F238E27FC236}">
                <a16:creationId xmlns:a16="http://schemas.microsoft.com/office/drawing/2014/main" id="{D38AC235-EFC4-CAC4-302E-EEEF8147F32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073422" y="1490452"/>
            <a:ext cx="1571181" cy="1256945"/>
          </a:xfrm>
          <a:prstGeom prst="rect">
            <a:avLst/>
          </a:prstGeom>
        </p:spPr>
      </p:pic>
      <p:sp>
        <p:nvSpPr>
          <p:cNvPr id="43" name="TextBox 42">
            <a:extLst>
              <a:ext uri="{FF2B5EF4-FFF2-40B4-BE49-F238E27FC236}">
                <a16:creationId xmlns:a16="http://schemas.microsoft.com/office/drawing/2014/main" id="{1751B943-9CCF-DE53-6227-4E88E7D66824}"/>
              </a:ext>
            </a:extLst>
          </p:cNvPr>
          <p:cNvSpPr txBox="1"/>
          <p:nvPr/>
        </p:nvSpPr>
        <p:spPr>
          <a:xfrm>
            <a:off x="5615382" y="4706523"/>
            <a:ext cx="466794" cy="369332"/>
          </a:xfrm>
          <a:prstGeom prst="rect">
            <a:avLst/>
          </a:prstGeom>
          <a:noFill/>
        </p:spPr>
        <p:txBody>
          <a:bodyPr wrap="none" rtlCol="0">
            <a:spAutoFit/>
          </a:bodyPr>
          <a:lstStyle/>
          <a:p>
            <a:r>
              <a:rPr lang="en-US" dirty="0"/>
              <a:t>ITE</a:t>
            </a:r>
            <a:endParaRPr lang="el-GR" dirty="0"/>
          </a:p>
        </p:txBody>
      </p:sp>
      <p:sp>
        <p:nvSpPr>
          <p:cNvPr id="44" name="TextBox 43">
            <a:extLst>
              <a:ext uri="{FF2B5EF4-FFF2-40B4-BE49-F238E27FC236}">
                <a16:creationId xmlns:a16="http://schemas.microsoft.com/office/drawing/2014/main" id="{3CD348F5-66A6-7630-554E-88AF4B037969}"/>
              </a:ext>
            </a:extLst>
          </p:cNvPr>
          <p:cNvSpPr txBox="1"/>
          <p:nvPr/>
        </p:nvSpPr>
        <p:spPr>
          <a:xfrm>
            <a:off x="5615382" y="2841431"/>
            <a:ext cx="460382" cy="369332"/>
          </a:xfrm>
          <a:prstGeom prst="rect">
            <a:avLst/>
          </a:prstGeom>
          <a:noFill/>
        </p:spPr>
        <p:txBody>
          <a:bodyPr wrap="none" rtlCol="0">
            <a:spAutoFit/>
          </a:bodyPr>
          <a:lstStyle/>
          <a:p>
            <a:r>
              <a:rPr lang="en-US" dirty="0"/>
              <a:t>ISE</a:t>
            </a:r>
            <a:endParaRPr lang="el-GR" dirty="0"/>
          </a:p>
        </p:txBody>
      </p:sp>
      <p:sp>
        <p:nvSpPr>
          <p:cNvPr id="45" name="TextBox 44">
            <a:extLst>
              <a:ext uri="{FF2B5EF4-FFF2-40B4-BE49-F238E27FC236}">
                <a16:creationId xmlns:a16="http://schemas.microsoft.com/office/drawing/2014/main" id="{CF578785-3D14-5574-282D-3A1837F942E0}"/>
              </a:ext>
            </a:extLst>
          </p:cNvPr>
          <p:cNvSpPr txBox="1"/>
          <p:nvPr/>
        </p:nvSpPr>
        <p:spPr>
          <a:xfrm>
            <a:off x="7856531" y="1172685"/>
            <a:ext cx="976549" cy="369332"/>
          </a:xfrm>
          <a:prstGeom prst="rect">
            <a:avLst/>
          </a:prstGeom>
          <a:noFill/>
        </p:spPr>
        <p:txBody>
          <a:bodyPr wrap="none" rtlCol="0">
            <a:spAutoFit/>
          </a:bodyPr>
          <a:lstStyle/>
          <a:p>
            <a:r>
              <a:rPr lang="en-US" dirty="0"/>
              <a:t>1% NiCl</a:t>
            </a:r>
            <a:r>
              <a:rPr lang="en-US" baseline="-25000" dirty="0"/>
              <a:t>2</a:t>
            </a:r>
            <a:endParaRPr lang="el-GR" dirty="0"/>
          </a:p>
        </p:txBody>
      </p:sp>
      <p:sp>
        <p:nvSpPr>
          <p:cNvPr id="46" name="TextBox 45">
            <a:extLst>
              <a:ext uri="{FF2B5EF4-FFF2-40B4-BE49-F238E27FC236}">
                <a16:creationId xmlns:a16="http://schemas.microsoft.com/office/drawing/2014/main" id="{861E6D75-F39A-FBDB-4699-C0827C91B1AC}"/>
              </a:ext>
            </a:extLst>
          </p:cNvPr>
          <p:cNvSpPr txBox="1"/>
          <p:nvPr/>
        </p:nvSpPr>
        <p:spPr>
          <a:xfrm>
            <a:off x="9989126" y="1121120"/>
            <a:ext cx="1853584" cy="369332"/>
          </a:xfrm>
          <a:prstGeom prst="rect">
            <a:avLst/>
          </a:prstGeom>
          <a:noFill/>
        </p:spPr>
        <p:txBody>
          <a:bodyPr wrap="none" rtlCol="0">
            <a:spAutoFit/>
          </a:bodyPr>
          <a:lstStyle/>
          <a:p>
            <a:r>
              <a:rPr lang="en-US" dirty="0"/>
              <a:t>1% NiCl</a:t>
            </a:r>
            <a:r>
              <a:rPr lang="en-US" baseline="-25000" dirty="0"/>
              <a:t>2 </a:t>
            </a:r>
            <a:r>
              <a:rPr lang="en-US" dirty="0"/>
              <a:t>-reduced</a:t>
            </a:r>
            <a:endParaRPr lang="el-GR" dirty="0"/>
          </a:p>
        </p:txBody>
      </p:sp>
      <p:sp>
        <p:nvSpPr>
          <p:cNvPr id="47" name="TextBox 46">
            <a:extLst>
              <a:ext uri="{FF2B5EF4-FFF2-40B4-BE49-F238E27FC236}">
                <a16:creationId xmlns:a16="http://schemas.microsoft.com/office/drawing/2014/main" id="{E23C805B-EAF3-6131-3957-79FE004C14E0}"/>
              </a:ext>
            </a:extLst>
          </p:cNvPr>
          <p:cNvSpPr txBox="1"/>
          <p:nvPr/>
        </p:nvSpPr>
        <p:spPr>
          <a:xfrm>
            <a:off x="7772236" y="2830228"/>
            <a:ext cx="976549" cy="369332"/>
          </a:xfrm>
          <a:prstGeom prst="rect">
            <a:avLst/>
          </a:prstGeom>
          <a:noFill/>
        </p:spPr>
        <p:txBody>
          <a:bodyPr wrap="none" rtlCol="0">
            <a:spAutoFit/>
          </a:bodyPr>
          <a:lstStyle/>
          <a:p>
            <a:r>
              <a:rPr lang="en-US" dirty="0"/>
              <a:t>1% NiCl</a:t>
            </a:r>
            <a:r>
              <a:rPr lang="en-US" baseline="-25000" dirty="0"/>
              <a:t>2</a:t>
            </a:r>
            <a:endParaRPr lang="el-GR" dirty="0"/>
          </a:p>
        </p:txBody>
      </p:sp>
      <p:sp>
        <p:nvSpPr>
          <p:cNvPr id="48" name="TextBox 47">
            <a:extLst>
              <a:ext uri="{FF2B5EF4-FFF2-40B4-BE49-F238E27FC236}">
                <a16:creationId xmlns:a16="http://schemas.microsoft.com/office/drawing/2014/main" id="{024D7A17-5E15-AF47-54B1-F940933B7D39}"/>
              </a:ext>
            </a:extLst>
          </p:cNvPr>
          <p:cNvSpPr txBox="1"/>
          <p:nvPr/>
        </p:nvSpPr>
        <p:spPr>
          <a:xfrm>
            <a:off x="9904831" y="2778663"/>
            <a:ext cx="1853584" cy="369332"/>
          </a:xfrm>
          <a:prstGeom prst="rect">
            <a:avLst/>
          </a:prstGeom>
          <a:noFill/>
        </p:spPr>
        <p:txBody>
          <a:bodyPr wrap="none" rtlCol="0">
            <a:spAutoFit/>
          </a:bodyPr>
          <a:lstStyle/>
          <a:p>
            <a:r>
              <a:rPr lang="en-US" dirty="0"/>
              <a:t>1% NiCl</a:t>
            </a:r>
            <a:r>
              <a:rPr lang="en-US" baseline="-25000" dirty="0"/>
              <a:t>2 </a:t>
            </a:r>
            <a:r>
              <a:rPr lang="en-US" dirty="0"/>
              <a:t>-reduced</a:t>
            </a:r>
            <a:endParaRPr lang="el-GR" dirty="0"/>
          </a:p>
        </p:txBody>
      </p:sp>
      <p:sp>
        <p:nvSpPr>
          <p:cNvPr id="49" name="TextBox 48">
            <a:extLst>
              <a:ext uri="{FF2B5EF4-FFF2-40B4-BE49-F238E27FC236}">
                <a16:creationId xmlns:a16="http://schemas.microsoft.com/office/drawing/2014/main" id="{6C9E620B-CE92-3735-E341-203A84CA5510}"/>
              </a:ext>
            </a:extLst>
          </p:cNvPr>
          <p:cNvSpPr txBox="1"/>
          <p:nvPr/>
        </p:nvSpPr>
        <p:spPr>
          <a:xfrm>
            <a:off x="7715886" y="4636222"/>
            <a:ext cx="976549" cy="369332"/>
          </a:xfrm>
          <a:prstGeom prst="rect">
            <a:avLst/>
          </a:prstGeom>
          <a:noFill/>
        </p:spPr>
        <p:txBody>
          <a:bodyPr wrap="none" rtlCol="0">
            <a:spAutoFit/>
          </a:bodyPr>
          <a:lstStyle/>
          <a:p>
            <a:r>
              <a:rPr lang="en-US" dirty="0"/>
              <a:t>1% NiCl</a:t>
            </a:r>
            <a:r>
              <a:rPr lang="en-US" baseline="-25000" dirty="0"/>
              <a:t>2</a:t>
            </a:r>
            <a:endParaRPr lang="el-GR" dirty="0"/>
          </a:p>
        </p:txBody>
      </p:sp>
      <p:sp>
        <p:nvSpPr>
          <p:cNvPr id="50" name="TextBox 49">
            <a:extLst>
              <a:ext uri="{FF2B5EF4-FFF2-40B4-BE49-F238E27FC236}">
                <a16:creationId xmlns:a16="http://schemas.microsoft.com/office/drawing/2014/main" id="{173AB1BF-EB00-8F85-6B29-57C527FB501E}"/>
              </a:ext>
            </a:extLst>
          </p:cNvPr>
          <p:cNvSpPr txBox="1"/>
          <p:nvPr/>
        </p:nvSpPr>
        <p:spPr>
          <a:xfrm>
            <a:off x="9848481" y="4584657"/>
            <a:ext cx="1853584" cy="369332"/>
          </a:xfrm>
          <a:prstGeom prst="rect">
            <a:avLst/>
          </a:prstGeom>
          <a:noFill/>
        </p:spPr>
        <p:txBody>
          <a:bodyPr wrap="none" rtlCol="0">
            <a:spAutoFit/>
          </a:bodyPr>
          <a:lstStyle/>
          <a:p>
            <a:r>
              <a:rPr lang="en-US" dirty="0"/>
              <a:t>1% NiCl</a:t>
            </a:r>
            <a:r>
              <a:rPr lang="en-US" baseline="-25000" dirty="0"/>
              <a:t>2 </a:t>
            </a:r>
            <a:r>
              <a:rPr lang="en-US" dirty="0"/>
              <a:t>-reduced</a:t>
            </a:r>
            <a:endParaRPr lang="el-GR" dirty="0"/>
          </a:p>
        </p:txBody>
      </p:sp>
      <p:pic>
        <p:nvPicPr>
          <p:cNvPr id="54" name="Picture 53" descr="A close-up of a grey surface&#10;&#10;AI-generated content may be incorrect.">
            <a:extLst>
              <a:ext uri="{FF2B5EF4-FFF2-40B4-BE49-F238E27FC236}">
                <a16:creationId xmlns:a16="http://schemas.microsoft.com/office/drawing/2014/main" id="{B4159C40-F4E4-AE98-3C3F-C00CEAAA49F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765544" y="5532344"/>
            <a:ext cx="1346244" cy="1076995"/>
          </a:xfrm>
          <a:prstGeom prst="rect">
            <a:avLst/>
          </a:prstGeom>
        </p:spPr>
      </p:pic>
      <p:pic>
        <p:nvPicPr>
          <p:cNvPr id="56" name="Picture 55" descr="A close-up of a crack in a glass&#10;&#10;AI-generated content may be incorrect.">
            <a:extLst>
              <a:ext uri="{FF2B5EF4-FFF2-40B4-BE49-F238E27FC236}">
                <a16:creationId xmlns:a16="http://schemas.microsoft.com/office/drawing/2014/main" id="{E65874E2-420A-6FE5-E445-35125A707DE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850291" y="5005554"/>
            <a:ext cx="1138749" cy="910999"/>
          </a:xfrm>
          <a:prstGeom prst="rect">
            <a:avLst/>
          </a:prstGeom>
        </p:spPr>
      </p:pic>
      <p:pic>
        <p:nvPicPr>
          <p:cNvPr id="58" name="Picture 57" descr="A close-up of a screen&#10;&#10;AI-generated content may be incorrect.">
            <a:extLst>
              <a:ext uri="{FF2B5EF4-FFF2-40B4-BE49-F238E27FC236}">
                <a16:creationId xmlns:a16="http://schemas.microsoft.com/office/drawing/2014/main" id="{8AFC7F8C-FD1E-A846-9850-46EE86EE165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094807" y="3336909"/>
            <a:ext cx="1571184" cy="1256947"/>
          </a:xfrm>
          <a:prstGeom prst="rect">
            <a:avLst/>
          </a:prstGeom>
        </p:spPr>
      </p:pic>
      <p:pic>
        <p:nvPicPr>
          <p:cNvPr id="60" name="Picture 59" descr="A grey background with white lines&#10;&#10;AI-generated content may be incorrect.">
            <a:extLst>
              <a:ext uri="{FF2B5EF4-FFF2-40B4-BE49-F238E27FC236}">
                <a16:creationId xmlns:a16="http://schemas.microsoft.com/office/drawing/2014/main" id="{AC1F9F41-C230-60EA-2A42-1A0276BAFBA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505913" y="3296284"/>
            <a:ext cx="1571181" cy="1256944"/>
          </a:xfrm>
          <a:prstGeom prst="rect">
            <a:avLst/>
          </a:prstGeom>
        </p:spPr>
      </p:pic>
      <p:pic>
        <p:nvPicPr>
          <p:cNvPr id="64" name="Picture 63" descr="A close-up of a grey surface&#10;&#10;AI-generated content may be incorrect.">
            <a:extLst>
              <a:ext uri="{FF2B5EF4-FFF2-40B4-BE49-F238E27FC236}">
                <a16:creationId xmlns:a16="http://schemas.microsoft.com/office/drawing/2014/main" id="{BB400791-C2D8-69B9-067C-82D23AE94D5A}"/>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051110" y="3289054"/>
            <a:ext cx="1654043" cy="1323234"/>
          </a:xfrm>
          <a:prstGeom prst="rect">
            <a:avLst/>
          </a:prstGeom>
        </p:spPr>
      </p:pic>
      <p:sp>
        <p:nvSpPr>
          <p:cNvPr id="3" name="Rectangle 2">
            <a:extLst>
              <a:ext uri="{FF2B5EF4-FFF2-40B4-BE49-F238E27FC236}">
                <a16:creationId xmlns:a16="http://schemas.microsoft.com/office/drawing/2014/main" id="{8BA81660-9E4C-23FB-810D-C8A459F43CDE}"/>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pic>
        <p:nvPicPr>
          <p:cNvPr id="42" name="Picture 41" descr="A close-up of a grey surface&#10;&#10;AI-generated content may be incorrect.">
            <a:extLst>
              <a:ext uri="{FF2B5EF4-FFF2-40B4-BE49-F238E27FC236}">
                <a16:creationId xmlns:a16="http://schemas.microsoft.com/office/drawing/2014/main" id="{1FFC183F-6C84-588A-2171-DCA336A702B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080669" y="5053956"/>
            <a:ext cx="1571184" cy="1256947"/>
          </a:xfrm>
          <a:prstGeom prst="rect">
            <a:avLst/>
          </a:prstGeom>
        </p:spPr>
      </p:pic>
      <p:pic>
        <p:nvPicPr>
          <p:cNvPr id="52" name="Picture 51" descr="A grey surface with cracks&#10;&#10;AI-generated content may be incorrect.">
            <a:extLst>
              <a:ext uri="{FF2B5EF4-FFF2-40B4-BE49-F238E27FC236}">
                <a16:creationId xmlns:a16="http://schemas.microsoft.com/office/drawing/2014/main" id="{FB99ADF8-F8B7-E748-2C63-4F28903012A0}"/>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505913" y="5074061"/>
            <a:ext cx="1571180" cy="1256944"/>
          </a:xfrm>
          <a:prstGeom prst="rect">
            <a:avLst/>
          </a:prstGeom>
        </p:spPr>
      </p:pic>
    </p:spTree>
    <p:extLst>
      <p:ext uri="{BB962C8B-B14F-4D97-AF65-F5344CB8AC3E}">
        <p14:creationId xmlns:p14="http://schemas.microsoft.com/office/powerpoint/2010/main" val="2254831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1000"/>
                                        <p:tgtEl>
                                          <p:spTgt spid="56"/>
                                        </p:tgtEl>
                                      </p:cBhvr>
                                    </p:animEffect>
                                    <p:anim calcmode="lin" valueType="num">
                                      <p:cBhvr>
                                        <p:cTn id="88" dur="1000" fill="hold"/>
                                        <p:tgtEl>
                                          <p:spTgt spid="56"/>
                                        </p:tgtEl>
                                        <p:attrNameLst>
                                          <p:attrName>ppt_x</p:attrName>
                                        </p:attrNameLst>
                                      </p:cBhvr>
                                      <p:tavLst>
                                        <p:tav tm="0">
                                          <p:val>
                                            <p:strVal val="#ppt_x"/>
                                          </p:val>
                                        </p:tav>
                                        <p:tav tm="100000">
                                          <p:val>
                                            <p:strVal val="#ppt_x"/>
                                          </p:val>
                                        </p:tav>
                                      </p:tavLst>
                                    </p:anim>
                                    <p:anim calcmode="lin" valueType="num">
                                      <p:cBhvr>
                                        <p:cTn id="89" dur="1000" fill="hold"/>
                                        <p:tgtEl>
                                          <p:spTgt spid="5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1000" fill="hold"/>
                                        <p:tgtEl>
                                          <p:spTgt spid="6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8" grpId="0"/>
      <p:bldP spid="43" grpId="0"/>
      <p:bldP spid="44" grpId="0"/>
      <p:bldP spid="45" grpId="0"/>
      <p:bldP spid="46"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FA714D-9EBD-5480-5348-4C13425AE3B2}"/>
              </a:ext>
            </a:extLst>
          </p:cNvPr>
          <p:cNvSpPr>
            <a:spLocks noGrp="1"/>
          </p:cNvSpPr>
          <p:nvPr>
            <p:ph type="title"/>
          </p:nvPr>
        </p:nvSpPr>
        <p:spPr>
          <a:xfrm>
            <a:off x="519749" y="699228"/>
            <a:ext cx="11124854" cy="597100"/>
          </a:xfrm>
        </p:spPr>
        <p:txBody>
          <a:bodyPr/>
          <a:lstStyle/>
          <a:p>
            <a:r>
              <a:rPr lang="en-US" dirty="0"/>
              <a:t>Results</a:t>
            </a:r>
            <a:endParaRPr lang="el-GR" dirty="0"/>
          </a:p>
        </p:txBody>
      </p:sp>
      <p:pic>
        <p:nvPicPr>
          <p:cNvPr id="6" name="Picture 5">
            <a:extLst>
              <a:ext uri="{FF2B5EF4-FFF2-40B4-BE49-F238E27FC236}">
                <a16:creationId xmlns:a16="http://schemas.microsoft.com/office/drawing/2014/main" id="{C04F5CDA-7ADB-B1A6-35F1-3395B21CBCDC}"/>
              </a:ext>
            </a:extLst>
          </p:cNvPr>
          <p:cNvPicPr>
            <a:picLocks noChangeAspect="1"/>
          </p:cNvPicPr>
          <p:nvPr/>
        </p:nvPicPr>
        <p:blipFill>
          <a:blip r:embed="rId2"/>
          <a:stretch>
            <a:fillRect/>
          </a:stretch>
        </p:blipFill>
        <p:spPr>
          <a:xfrm>
            <a:off x="1055957" y="4610250"/>
            <a:ext cx="2181225" cy="1743075"/>
          </a:xfrm>
          <a:prstGeom prst="rect">
            <a:avLst/>
          </a:prstGeom>
        </p:spPr>
      </p:pic>
      <p:pic>
        <p:nvPicPr>
          <p:cNvPr id="7" name="Picture 6" descr="A group of bags with tags&#10;&#10;Description automatically generated">
            <a:extLst>
              <a:ext uri="{FF2B5EF4-FFF2-40B4-BE49-F238E27FC236}">
                <a16:creationId xmlns:a16="http://schemas.microsoft.com/office/drawing/2014/main" id="{7EC51D12-C1E7-0A76-6742-0F881E7807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9749" y="1621139"/>
            <a:ext cx="3458331" cy="2783133"/>
          </a:xfrm>
          <a:prstGeom prst="rect">
            <a:avLst/>
          </a:prstGeom>
        </p:spPr>
      </p:pic>
      <p:sp>
        <p:nvSpPr>
          <p:cNvPr id="8" name="TextBox 7">
            <a:extLst>
              <a:ext uri="{FF2B5EF4-FFF2-40B4-BE49-F238E27FC236}">
                <a16:creationId xmlns:a16="http://schemas.microsoft.com/office/drawing/2014/main" id="{F3BE8CD7-2DC6-6277-B7C1-88C5395C7BF5}"/>
              </a:ext>
            </a:extLst>
          </p:cNvPr>
          <p:cNvSpPr txBox="1"/>
          <p:nvPr/>
        </p:nvSpPr>
        <p:spPr>
          <a:xfrm>
            <a:off x="4600638" y="4574175"/>
            <a:ext cx="7323122" cy="400110"/>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Samples reduced and treated in Electroless Ni-P bath</a:t>
            </a:r>
            <a:endParaRPr lang="el-GR" sz="2000" u="sng"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E8D993-5629-E7CE-3180-4DE9A4FA65E0}"/>
              </a:ext>
            </a:extLst>
          </p:cNvPr>
          <p:cNvSpPr txBox="1"/>
          <p:nvPr/>
        </p:nvSpPr>
        <p:spPr>
          <a:xfrm>
            <a:off x="4756946" y="1621140"/>
            <a:ext cx="1827103" cy="369332"/>
          </a:xfrm>
          <a:prstGeom prst="rect">
            <a:avLst/>
          </a:prstGeom>
          <a:noFill/>
        </p:spPr>
        <p:txBody>
          <a:bodyPr wrap="none" rtlCol="0">
            <a:spAutoFit/>
          </a:bodyPr>
          <a:lstStyle/>
          <a:p>
            <a:r>
              <a:rPr lang="en-US" dirty="0"/>
              <a:t>DGEBA + 0.1% Ni </a:t>
            </a:r>
            <a:endParaRPr lang="el-GR" dirty="0"/>
          </a:p>
        </p:txBody>
      </p:sp>
      <p:pic>
        <p:nvPicPr>
          <p:cNvPr id="19" name="Picture 18" descr="A person holding a small piece of metal&#10;&#10;Description automatically generated">
            <a:extLst>
              <a:ext uri="{FF2B5EF4-FFF2-40B4-BE49-F238E27FC236}">
                <a16:creationId xmlns:a16="http://schemas.microsoft.com/office/drawing/2014/main" id="{1A9F23D9-D8D8-64D2-48D8-FADB871E4B0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4556967" y="2076119"/>
            <a:ext cx="2058747" cy="1971405"/>
          </a:xfrm>
          <a:prstGeom prst="rect">
            <a:avLst/>
          </a:prstGeom>
        </p:spPr>
      </p:pic>
      <p:pic>
        <p:nvPicPr>
          <p:cNvPr id="13" name="Picture 12" descr="A person holding a piece of metal&#10;&#10;Description automatically generated">
            <a:extLst>
              <a:ext uri="{FF2B5EF4-FFF2-40B4-BE49-F238E27FC236}">
                <a16:creationId xmlns:a16="http://schemas.microsoft.com/office/drawing/2014/main" id="{734CE15D-837E-1D6C-F780-93FEC3724C9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7273412" y="2163492"/>
            <a:ext cx="2061641" cy="1774352"/>
          </a:xfrm>
          <a:prstGeom prst="rect">
            <a:avLst/>
          </a:prstGeom>
        </p:spPr>
      </p:pic>
      <p:pic>
        <p:nvPicPr>
          <p:cNvPr id="14" name="Picture 13" descr="A person holding a small piece of metal&#10;&#10;Description automatically generated">
            <a:extLst>
              <a:ext uri="{FF2B5EF4-FFF2-40B4-BE49-F238E27FC236}">
                <a16:creationId xmlns:a16="http://schemas.microsoft.com/office/drawing/2014/main" id="{D91E232C-151E-F8A9-C3F6-C31D12B01DE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5400000">
            <a:off x="9868786" y="2193933"/>
            <a:ext cx="2055261" cy="1732291"/>
          </a:xfrm>
          <a:prstGeom prst="rect">
            <a:avLst/>
          </a:prstGeom>
        </p:spPr>
      </p:pic>
      <p:sp>
        <p:nvSpPr>
          <p:cNvPr id="16" name="TextBox 15">
            <a:extLst>
              <a:ext uri="{FF2B5EF4-FFF2-40B4-BE49-F238E27FC236}">
                <a16:creationId xmlns:a16="http://schemas.microsoft.com/office/drawing/2014/main" id="{2331204E-5233-AE5D-E57F-60DCC0533DD1}"/>
              </a:ext>
            </a:extLst>
          </p:cNvPr>
          <p:cNvSpPr txBox="1"/>
          <p:nvPr/>
        </p:nvSpPr>
        <p:spPr>
          <a:xfrm>
            <a:off x="7581117" y="1638231"/>
            <a:ext cx="1446230" cy="369332"/>
          </a:xfrm>
          <a:prstGeom prst="rect">
            <a:avLst/>
          </a:prstGeom>
          <a:noFill/>
        </p:spPr>
        <p:txBody>
          <a:bodyPr wrap="none" rtlCol="0">
            <a:spAutoFit/>
          </a:bodyPr>
          <a:lstStyle/>
          <a:p>
            <a:r>
              <a:rPr lang="en-US" dirty="0"/>
              <a:t>ISE + 0.1% Ni </a:t>
            </a:r>
            <a:endParaRPr lang="el-GR" dirty="0"/>
          </a:p>
        </p:txBody>
      </p:sp>
      <p:sp>
        <p:nvSpPr>
          <p:cNvPr id="18" name="TextBox 17">
            <a:extLst>
              <a:ext uri="{FF2B5EF4-FFF2-40B4-BE49-F238E27FC236}">
                <a16:creationId xmlns:a16="http://schemas.microsoft.com/office/drawing/2014/main" id="{A2ABA396-B028-8737-16FD-840B8B11FCAC}"/>
              </a:ext>
            </a:extLst>
          </p:cNvPr>
          <p:cNvSpPr txBox="1"/>
          <p:nvPr/>
        </p:nvSpPr>
        <p:spPr>
          <a:xfrm>
            <a:off x="10188477" y="1663116"/>
            <a:ext cx="1452642" cy="369332"/>
          </a:xfrm>
          <a:prstGeom prst="rect">
            <a:avLst/>
          </a:prstGeom>
          <a:noFill/>
        </p:spPr>
        <p:txBody>
          <a:bodyPr wrap="none" rtlCol="0">
            <a:spAutoFit/>
          </a:bodyPr>
          <a:lstStyle/>
          <a:p>
            <a:r>
              <a:rPr lang="en-US" dirty="0"/>
              <a:t>ITE + 0.1% Ni </a:t>
            </a:r>
            <a:endParaRPr lang="el-GR" dirty="0"/>
          </a:p>
        </p:txBody>
      </p:sp>
    </p:spTree>
    <p:extLst>
      <p:ext uri="{BB962C8B-B14F-4D97-AF65-F5344CB8AC3E}">
        <p14:creationId xmlns:p14="http://schemas.microsoft.com/office/powerpoint/2010/main" val="25561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8349-D81D-91C3-6024-461382A0BC6F}"/>
              </a:ext>
            </a:extLst>
          </p:cNvPr>
          <p:cNvSpPr>
            <a:spLocks noGrp="1"/>
          </p:cNvSpPr>
          <p:nvPr>
            <p:ph type="title"/>
          </p:nvPr>
        </p:nvSpPr>
        <p:spPr/>
        <p:txBody>
          <a:bodyPr/>
          <a:lstStyle/>
          <a:p>
            <a:r>
              <a:rPr lang="en-US" dirty="0"/>
              <a:t>Conclusions</a:t>
            </a:r>
            <a:endParaRPr lang="el-GR" dirty="0"/>
          </a:p>
        </p:txBody>
      </p:sp>
      <p:sp>
        <p:nvSpPr>
          <p:cNvPr id="4" name="TextBox 3">
            <a:extLst>
              <a:ext uri="{FF2B5EF4-FFF2-40B4-BE49-F238E27FC236}">
                <a16:creationId xmlns:a16="http://schemas.microsoft.com/office/drawing/2014/main" id="{C783BF3B-B18E-5265-B09C-6D86D916FBB8}"/>
              </a:ext>
            </a:extLst>
          </p:cNvPr>
          <p:cNvSpPr txBox="1"/>
          <p:nvPr/>
        </p:nvSpPr>
        <p:spPr>
          <a:xfrm>
            <a:off x="840828" y="2291255"/>
            <a:ext cx="396262" cy="369332"/>
          </a:xfrm>
          <a:prstGeom prst="rect">
            <a:avLst/>
          </a:prstGeom>
          <a:noFill/>
        </p:spPr>
        <p:txBody>
          <a:bodyPr wrap="none" rtlCol="0">
            <a:spAutoFit/>
          </a:bodyPr>
          <a:lstStyle/>
          <a:p>
            <a:r>
              <a:rPr lang="en-US" dirty="0"/>
              <a:t>    </a:t>
            </a:r>
            <a:endParaRPr lang="el-GR" dirty="0"/>
          </a:p>
        </p:txBody>
      </p:sp>
      <p:sp>
        <p:nvSpPr>
          <p:cNvPr id="6" name="Rectangle 3">
            <a:extLst>
              <a:ext uri="{FF2B5EF4-FFF2-40B4-BE49-F238E27FC236}">
                <a16:creationId xmlns:a16="http://schemas.microsoft.com/office/drawing/2014/main" id="{7CEFD9F1-09B0-5DC8-F6B4-79383A5536AF}"/>
              </a:ext>
            </a:extLst>
          </p:cNvPr>
          <p:cNvSpPr>
            <a:spLocks noChangeArrowheads="1"/>
          </p:cNvSpPr>
          <p:nvPr/>
        </p:nvSpPr>
        <p:spPr bwMode="auto">
          <a:xfrm rot="10800000" flipV="1">
            <a:off x="558990" y="1381985"/>
            <a:ext cx="11046372" cy="443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l-GR" altLang="el-GR" b="0" i="0" u="none" strike="noStrike" cap="none" normalizeH="0" baseline="0" dirty="0">
                <a:ln>
                  <a:noFill/>
                </a:ln>
                <a:solidFill>
                  <a:schemeClr val="tx1"/>
                </a:solidFill>
                <a:effectLst/>
                <a:latin typeface="Arial" panose="020B0604020202020204" pitchFamily="34" charset="0"/>
              </a:rPr>
              <a:t>We successfully synthesized and characterized </a:t>
            </a:r>
            <a:r>
              <a:rPr kumimoji="0" lang="el-GR" altLang="el-GR" b="1" i="0" u="none" strike="noStrike" cap="none" normalizeH="0" baseline="0" dirty="0">
                <a:ln>
                  <a:noFill/>
                </a:ln>
                <a:solidFill>
                  <a:schemeClr val="tx1"/>
                </a:solidFill>
                <a:effectLst/>
                <a:latin typeface="Arial" panose="020B0604020202020204" pitchFamily="34" charset="0"/>
              </a:rPr>
              <a:t>bio-based thermosetting resins</a:t>
            </a:r>
            <a:r>
              <a:rPr kumimoji="0" lang="el-GR" altLang="el-GR" b="0" i="0" u="none" strike="noStrike" cap="none" normalizeH="0" baseline="0" dirty="0">
                <a:ln>
                  <a:noFill/>
                </a:ln>
                <a:solidFill>
                  <a:schemeClr val="tx1"/>
                </a:solidFill>
                <a:effectLst/>
                <a:latin typeface="Arial" panose="020B0604020202020204" pitchFamily="34" charset="0"/>
              </a:rPr>
              <a:t> from </a:t>
            </a:r>
            <a:r>
              <a:rPr kumimoji="0" lang="el-GR" altLang="el-GR" b="1" i="0" u="none" strike="noStrike" cap="none" normalizeH="0" baseline="0" dirty="0">
                <a:ln>
                  <a:noFill/>
                </a:ln>
                <a:solidFill>
                  <a:schemeClr val="tx1"/>
                </a:solidFill>
                <a:effectLst/>
                <a:latin typeface="Arial" panose="020B0604020202020204" pitchFamily="34" charset="0"/>
              </a:rPr>
              <a:t>isosorbide and itaconic acid</a:t>
            </a:r>
            <a:r>
              <a:rPr kumimoji="0" lang="el-GR" altLang="el-GR" b="0" i="0" u="none" strike="noStrike" cap="none" normalizeH="0" baseline="0" dirty="0">
                <a:ln>
                  <a:noFill/>
                </a:ln>
                <a:solidFill>
                  <a:schemeClr val="tx1"/>
                </a:solidFill>
                <a:effectLst/>
                <a:latin typeface="Arial" panose="020B0604020202020204" pitchFamily="34" charset="0"/>
              </a:rPr>
              <a:t>.</a:t>
            </a:r>
            <a:endParaRPr kumimoji="0" lang="en-US" altLang="el-GR"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n-US" altLang="el-GR" b="0" i="0" u="none" strike="noStrike" cap="none" normalizeH="0" baseline="0" dirty="0">
                <a:ln>
                  <a:noFill/>
                </a:ln>
                <a:solidFill>
                  <a:schemeClr val="tx1"/>
                </a:solidFill>
                <a:effectLst/>
                <a:latin typeface="Arial" panose="020B0604020202020204" pitchFamily="34" charset="0"/>
              </a:rPr>
              <a:t>All systems — including bio-based ones — enable nickel salt incorporation and successful reduction. The </a:t>
            </a:r>
            <a:r>
              <a:rPr kumimoji="0" lang="en-US" altLang="el-GR" b="0" i="0" u="none" strike="noStrike" cap="none" normalizeH="0" baseline="0" dirty="0" err="1">
                <a:ln>
                  <a:noFill/>
                </a:ln>
                <a:solidFill>
                  <a:schemeClr val="tx1"/>
                </a:solidFill>
                <a:effectLst/>
                <a:latin typeface="Arial" panose="020B0604020202020204" pitchFamily="34" charset="0"/>
              </a:rPr>
              <a:t>NaBH</a:t>
            </a:r>
            <a:r>
              <a:rPr kumimoji="0" lang="en-US" altLang="el-GR" b="0" i="0" u="none" strike="noStrike" cap="none" normalizeH="0" baseline="0" dirty="0">
                <a:ln>
                  <a:noFill/>
                </a:ln>
                <a:solidFill>
                  <a:schemeClr val="tx1"/>
                </a:solidFill>
                <a:effectLst/>
                <a:latin typeface="Arial" panose="020B0604020202020204" pitchFamily="34" charset="0"/>
              </a:rPr>
              <a:t>₄ treatment leads to visible metallization in all cases.</a:t>
            </a:r>
            <a:endParaRPr kumimoji="0" lang="el-GR" altLang="el-GR"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l-GR" altLang="el-GR" b="0" i="0" u="none" strike="noStrike" cap="none" normalizeH="0" baseline="0" dirty="0">
                <a:ln>
                  <a:noFill/>
                </a:ln>
                <a:solidFill>
                  <a:schemeClr val="tx1"/>
                </a:solidFill>
                <a:effectLst/>
                <a:latin typeface="Arial" panose="020B0604020202020204" pitchFamily="34" charset="0"/>
              </a:rPr>
              <a:t>These resins demonstrated </a:t>
            </a:r>
            <a:r>
              <a:rPr kumimoji="0" lang="el-GR" altLang="el-GR" b="1" i="0" u="none" strike="noStrike" cap="none" normalizeH="0" baseline="0" dirty="0">
                <a:ln>
                  <a:noFill/>
                </a:ln>
                <a:solidFill>
                  <a:schemeClr val="tx1"/>
                </a:solidFill>
                <a:effectLst/>
                <a:latin typeface="Arial" panose="020B0604020202020204" pitchFamily="34" charset="0"/>
              </a:rPr>
              <a:t>effective metallization properties</a:t>
            </a:r>
            <a:r>
              <a:rPr kumimoji="0" lang="el-GR" altLang="el-GR" b="0" i="0" u="none" strike="noStrike" cap="none" normalizeH="0" baseline="0" dirty="0">
                <a:ln>
                  <a:noFill/>
                </a:ln>
                <a:solidFill>
                  <a:schemeClr val="tx1"/>
                </a:solidFill>
                <a:effectLst/>
                <a:latin typeface="Arial" panose="020B0604020202020204" pitchFamily="34" charset="0"/>
              </a:rPr>
              <a:t> when applied to ABS substrates, making them suitable for </a:t>
            </a:r>
            <a:r>
              <a:rPr kumimoji="0" lang="el-GR" altLang="el-GR" b="1" i="0" u="none" strike="noStrike" cap="none" normalizeH="0" baseline="0" dirty="0">
                <a:ln>
                  <a:noFill/>
                </a:ln>
                <a:solidFill>
                  <a:schemeClr val="tx1"/>
                </a:solidFill>
                <a:effectLst/>
                <a:latin typeface="Arial" panose="020B0604020202020204" pitchFamily="34" charset="0"/>
              </a:rPr>
              <a:t>plating on plastics</a:t>
            </a:r>
            <a:r>
              <a:rPr kumimoji="0" lang="el-GR" altLang="el-GR" b="0" i="0" u="none" strike="noStrike" cap="none" normalizeH="0" baseline="0" dirty="0">
                <a:ln>
                  <a:noFill/>
                </a:ln>
                <a:solidFill>
                  <a:schemeClr val="tx1"/>
                </a:solidFill>
                <a:effectLst/>
                <a:latin typeface="Arial" panose="020B0604020202020204" pitchFamily="34" charset="0"/>
              </a:rPr>
              <a:t> applications.</a:t>
            </a:r>
            <a:endParaRPr kumimoji="0" lang="en-US" altLang="el-GR"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lang="en-US" altLang="el-GR" dirty="0">
                <a:latin typeface="Arial" panose="020B0604020202020204" pitchFamily="34" charset="0"/>
              </a:rPr>
              <a:t>Our </a:t>
            </a:r>
            <a:r>
              <a:rPr kumimoji="0" lang="el-GR" altLang="el-GR" b="0" i="0" u="none" strike="noStrike" cap="none" normalizeH="0" baseline="0" dirty="0" err="1">
                <a:ln>
                  <a:noFill/>
                </a:ln>
                <a:solidFill>
                  <a:schemeClr val="tx1"/>
                </a:solidFill>
                <a:effectLst/>
                <a:latin typeface="Arial" panose="020B0604020202020204" pitchFamily="34" charset="0"/>
              </a:rPr>
              <a:t>work</a:t>
            </a:r>
            <a:r>
              <a:rPr kumimoji="0" lang="el-GR" altLang="el-GR" b="0" i="0" u="none" strike="noStrike" cap="none" normalizeH="0" baseline="0" dirty="0">
                <a:ln>
                  <a:noFill/>
                </a:ln>
                <a:solidFill>
                  <a:schemeClr val="tx1"/>
                </a:solidFill>
                <a:effectLst/>
                <a:latin typeface="Arial" panose="020B0604020202020204" pitchFamily="34" charset="0"/>
              </a:rPr>
              <a:t> contributes to the ongoing effort of </a:t>
            </a:r>
            <a:r>
              <a:rPr kumimoji="0" lang="el-GR" altLang="el-GR" b="1" i="0" u="none" strike="noStrike" cap="none" normalizeH="0" baseline="0" dirty="0">
                <a:ln>
                  <a:noFill/>
                </a:ln>
                <a:solidFill>
                  <a:schemeClr val="tx1"/>
                </a:solidFill>
                <a:effectLst/>
                <a:latin typeface="Arial" panose="020B0604020202020204" pitchFamily="34" charset="0"/>
              </a:rPr>
              <a:t>replacing hazardous BPA</a:t>
            </a:r>
            <a:r>
              <a:rPr kumimoji="0" lang="el-GR" altLang="el-GR" b="0" i="0" u="none" strike="noStrike" cap="none" normalizeH="0" baseline="0" dirty="0">
                <a:ln>
                  <a:noFill/>
                </a:ln>
                <a:solidFill>
                  <a:schemeClr val="tx1"/>
                </a:solidFill>
                <a:effectLst/>
                <a:latin typeface="Arial" panose="020B0604020202020204" pitchFamily="34" charset="0"/>
              </a:rPr>
              <a:t> with </a:t>
            </a:r>
            <a:r>
              <a:rPr kumimoji="0" lang="el-GR" altLang="el-GR" b="1" i="0" u="none" strike="noStrike" cap="none" normalizeH="0" baseline="0" dirty="0">
                <a:ln>
                  <a:noFill/>
                </a:ln>
                <a:solidFill>
                  <a:schemeClr val="tx1"/>
                </a:solidFill>
                <a:effectLst/>
                <a:latin typeface="Arial" panose="020B0604020202020204" pitchFamily="34" charset="0"/>
              </a:rPr>
              <a:t>sustainable, bio-based alternatives</a:t>
            </a:r>
            <a:r>
              <a:rPr kumimoji="0" lang="el-GR" altLang="el-GR" b="0" i="0" u="none" strike="noStrike" cap="none" normalizeH="0" baseline="0" dirty="0">
                <a:ln>
                  <a:noFill/>
                </a:ln>
                <a:solidFill>
                  <a:schemeClr val="tx1"/>
                </a:solidFill>
                <a:effectLst/>
                <a:latin typeface="Arial" panose="020B0604020202020204" pitchFamily="34" charset="0"/>
              </a:rPr>
              <a:t>, without sacrificing performance.</a:t>
            </a:r>
          </a:p>
        </p:txBody>
      </p:sp>
      <p:sp>
        <p:nvSpPr>
          <p:cNvPr id="3" name="Rectangle 2">
            <a:extLst>
              <a:ext uri="{FF2B5EF4-FFF2-40B4-BE49-F238E27FC236}">
                <a16:creationId xmlns:a16="http://schemas.microsoft.com/office/drawing/2014/main" id="{C862E9EE-CA91-F5BD-AA5B-960DA608E733}"/>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43000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72B2E-4AB1-4CBF-80E7-F1A983FD60A2}"/>
              </a:ext>
            </a:extLst>
          </p:cNvPr>
          <p:cNvSpPr txBox="1"/>
          <p:nvPr/>
        </p:nvSpPr>
        <p:spPr>
          <a:xfrm>
            <a:off x="2642627" y="4183798"/>
            <a:ext cx="6906745" cy="702180"/>
          </a:xfrm>
          <a:prstGeom prst="rect">
            <a:avLst/>
          </a:prstGeom>
          <a:noFill/>
        </p:spPr>
        <p:txBody>
          <a:bodyPr wrap="square" rtlCol="0">
            <a:spAutoFit/>
          </a:bodyPr>
          <a:lstStyle/>
          <a:p>
            <a:pPr algn="ctr">
              <a:lnSpc>
                <a:spcPct val="150000"/>
              </a:lnSpc>
            </a:pPr>
            <a:r>
              <a:rPr lang="en-US" sz="1400" dirty="0">
                <a:solidFill>
                  <a:srgbClr val="45454D"/>
                </a:solidFill>
                <a:latin typeface="Montserrat" panose="00000500000000000000" pitchFamily="2" charset="0"/>
              </a:rPr>
              <a:t>NAME: Zoi-Lina Koutsogianni</a:t>
            </a:r>
          </a:p>
          <a:p>
            <a:pPr algn="ctr">
              <a:lnSpc>
                <a:spcPct val="150000"/>
              </a:lnSpc>
            </a:pPr>
            <a:r>
              <a:rPr lang="en-US" sz="1400" dirty="0">
                <a:solidFill>
                  <a:srgbClr val="45454D"/>
                </a:solidFill>
                <a:latin typeface="Montserrat" panose="00000500000000000000" pitchFamily="2" charset="0"/>
              </a:rPr>
              <a:t>EMAIL</a:t>
            </a:r>
            <a:r>
              <a:rPr lang="en-US" sz="1400">
                <a:solidFill>
                  <a:srgbClr val="45454D"/>
                </a:solidFill>
                <a:latin typeface="Montserrat" panose="00000500000000000000" pitchFamily="2" charset="0"/>
              </a:rPr>
              <a:t>: koutsogiannizl@</a:t>
            </a:r>
            <a:r>
              <a:rPr lang="en-US" sz="1400" dirty="0">
                <a:solidFill>
                  <a:srgbClr val="45454D"/>
                </a:solidFill>
                <a:latin typeface="Montserrat" panose="00000500000000000000" pitchFamily="2" charset="0"/>
              </a:rPr>
              <a:t>gmail.com</a:t>
            </a:r>
          </a:p>
        </p:txBody>
      </p:sp>
      <p:sp>
        <p:nvSpPr>
          <p:cNvPr id="2" name="Rectangle 1">
            <a:extLst>
              <a:ext uri="{FF2B5EF4-FFF2-40B4-BE49-F238E27FC236}">
                <a16:creationId xmlns:a16="http://schemas.microsoft.com/office/drawing/2014/main" id="{E28FBF0D-69C4-5FE7-3FF1-D526A070112B}"/>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132271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Curved Right 12">
            <a:extLst>
              <a:ext uri="{FF2B5EF4-FFF2-40B4-BE49-F238E27FC236}">
                <a16:creationId xmlns:a16="http://schemas.microsoft.com/office/drawing/2014/main" id="{F3A3381A-0EF3-235D-91BF-B7EC26B11317}"/>
              </a:ext>
            </a:extLst>
          </p:cNvPr>
          <p:cNvSpPr/>
          <p:nvPr/>
        </p:nvSpPr>
        <p:spPr>
          <a:xfrm rot="16411023">
            <a:off x="8459731" y="3619509"/>
            <a:ext cx="1162050" cy="3173503"/>
          </a:xfrm>
          <a:prstGeom prst="curvedRightArrow">
            <a:avLst/>
          </a:prstGeom>
          <a:solidFill>
            <a:srgbClr val="0074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0" name="Arrow: Curved Right 9">
            <a:extLst>
              <a:ext uri="{FF2B5EF4-FFF2-40B4-BE49-F238E27FC236}">
                <a16:creationId xmlns:a16="http://schemas.microsoft.com/office/drawing/2014/main" id="{1DA1957B-1603-8806-857F-8F4288ACA87E}"/>
              </a:ext>
            </a:extLst>
          </p:cNvPr>
          <p:cNvSpPr/>
          <p:nvPr/>
        </p:nvSpPr>
        <p:spPr>
          <a:xfrm rot="5155058" flipV="1">
            <a:off x="5325144" y="401221"/>
            <a:ext cx="1162050" cy="3292048"/>
          </a:xfrm>
          <a:prstGeom prst="curvedRightArrow">
            <a:avLst/>
          </a:prstGeom>
          <a:solidFill>
            <a:srgbClr val="0074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6" name="Arrow: Curved Right 5">
            <a:extLst>
              <a:ext uri="{FF2B5EF4-FFF2-40B4-BE49-F238E27FC236}">
                <a16:creationId xmlns:a16="http://schemas.microsoft.com/office/drawing/2014/main" id="{6AE3BF82-CA0E-6CA4-DC76-7BA224F5D225}"/>
              </a:ext>
            </a:extLst>
          </p:cNvPr>
          <p:cNvSpPr/>
          <p:nvPr/>
        </p:nvSpPr>
        <p:spPr>
          <a:xfrm rot="16411023">
            <a:off x="2099630" y="3619508"/>
            <a:ext cx="1162050" cy="3173503"/>
          </a:xfrm>
          <a:prstGeom prst="curvedRightArrow">
            <a:avLst/>
          </a:prstGeom>
          <a:solidFill>
            <a:srgbClr val="0074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2" name="Title 1">
            <a:extLst>
              <a:ext uri="{FF2B5EF4-FFF2-40B4-BE49-F238E27FC236}">
                <a16:creationId xmlns:a16="http://schemas.microsoft.com/office/drawing/2014/main" id="{EBB1285B-6FDC-C138-C3A9-B82754E4199A}"/>
              </a:ext>
            </a:extLst>
          </p:cNvPr>
          <p:cNvSpPr>
            <a:spLocks noGrp="1"/>
          </p:cNvSpPr>
          <p:nvPr>
            <p:ph type="title"/>
          </p:nvPr>
        </p:nvSpPr>
        <p:spPr/>
        <p:txBody>
          <a:bodyPr/>
          <a:lstStyle/>
          <a:p>
            <a:r>
              <a:rPr lang="en-US" dirty="0"/>
              <a:t>Overview</a:t>
            </a:r>
          </a:p>
        </p:txBody>
      </p:sp>
      <p:sp>
        <p:nvSpPr>
          <p:cNvPr id="5" name="Oval 4">
            <a:extLst>
              <a:ext uri="{FF2B5EF4-FFF2-40B4-BE49-F238E27FC236}">
                <a16:creationId xmlns:a16="http://schemas.microsoft.com/office/drawing/2014/main" id="{67CB3AD3-E794-8815-B14D-A0CDA72CC190}"/>
              </a:ext>
            </a:extLst>
          </p:cNvPr>
          <p:cNvSpPr/>
          <p:nvPr/>
        </p:nvSpPr>
        <p:spPr>
          <a:xfrm>
            <a:off x="119116" y="2562222"/>
            <a:ext cx="2066925" cy="2066925"/>
          </a:xfrm>
          <a:prstGeom prst="ellipse">
            <a:avLst/>
          </a:prstGeom>
          <a:solidFill>
            <a:srgbClr val="3E7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5D88C038-B841-DE93-4524-2BBD052EDF82}"/>
              </a:ext>
            </a:extLst>
          </p:cNvPr>
          <p:cNvSpPr txBox="1"/>
          <p:nvPr/>
        </p:nvSpPr>
        <p:spPr>
          <a:xfrm>
            <a:off x="171503" y="3231964"/>
            <a:ext cx="1962149"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Introduction to bio-based resins</a:t>
            </a:r>
            <a:endParaRPr lang="el-GR"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EA4BCEB6-78B1-833F-9DF2-968AE2EDDD99}"/>
              </a:ext>
            </a:extLst>
          </p:cNvPr>
          <p:cNvSpPr/>
          <p:nvPr/>
        </p:nvSpPr>
        <p:spPr>
          <a:xfrm>
            <a:off x="3367008" y="2562222"/>
            <a:ext cx="2066925" cy="2066925"/>
          </a:xfrm>
          <a:prstGeom prst="ellipse">
            <a:avLst/>
          </a:prstGeom>
          <a:solidFill>
            <a:srgbClr val="3E7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a:extLst>
              <a:ext uri="{FF2B5EF4-FFF2-40B4-BE49-F238E27FC236}">
                <a16:creationId xmlns:a16="http://schemas.microsoft.com/office/drawing/2014/main" id="{F046DBA5-A019-6ED5-E795-7C7D06028E85}"/>
              </a:ext>
            </a:extLst>
          </p:cNvPr>
          <p:cNvSpPr txBox="1"/>
          <p:nvPr/>
        </p:nvSpPr>
        <p:spPr>
          <a:xfrm>
            <a:off x="3419395" y="3374915"/>
            <a:ext cx="196214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FreeMe Project </a:t>
            </a:r>
            <a:endParaRPr lang="el-GR" dirty="0">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4445C5E7-5972-0112-7620-00FE27745244}"/>
              </a:ext>
            </a:extLst>
          </p:cNvPr>
          <p:cNvSpPr/>
          <p:nvPr/>
        </p:nvSpPr>
        <p:spPr>
          <a:xfrm>
            <a:off x="6615303" y="2562222"/>
            <a:ext cx="2066925" cy="2066925"/>
          </a:xfrm>
          <a:prstGeom prst="ellipse">
            <a:avLst/>
          </a:prstGeom>
          <a:solidFill>
            <a:srgbClr val="3E7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TextBox 11">
            <a:extLst>
              <a:ext uri="{FF2B5EF4-FFF2-40B4-BE49-F238E27FC236}">
                <a16:creationId xmlns:a16="http://schemas.microsoft.com/office/drawing/2014/main" id="{789DF6CA-CCB1-2A3C-6F27-B1C7F0236EF1}"/>
              </a:ext>
            </a:extLst>
          </p:cNvPr>
          <p:cNvSpPr txBox="1"/>
          <p:nvPr/>
        </p:nvSpPr>
        <p:spPr>
          <a:xfrm>
            <a:off x="6667690" y="3231964"/>
            <a:ext cx="1962149"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Experimental Part &amp; Results</a:t>
            </a:r>
            <a:endParaRPr lang="el-GR" dirty="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63E7A4F-1129-255F-907B-953A857E8E7F}"/>
              </a:ext>
            </a:extLst>
          </p:cNvPr>
          <p:cNvSpPr/>
          <p:nvPr/>
        </p:nvSpPr>
        <p:spPr>
          <a:xfrm>
            <a:off x="9626700" y="2562222"/>
            <a:ext cx="2066925" cy="2066925"/>
          </a:xfrm>
          <a:prstGeom prst="ellipse">
            <a:avLst/>
          </a:prstGeom>
          <a:solidFill>
            <a:srgbClr val="3E7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TextBox 14">
            <a:extLst>
              <a:ext uri="{FF2B5EF4-FFF2-40B4-BE49-F238E27FC236}">
                <a16:creationId xmlns:a16="http://schemas.microsoft.com/office/drawing/2014/main" id="{58E232A0-67FC-570A-4250-D678DEE4CFB2}"/>
              </a:ext>
            </a:extLst>
          </p:cNvPr>
          <p:cNvSpPr txBox="1"/>
          <p:nvPr/>
        </p:nvSpPr>
        <p:spPr>
          <a:xfrm>
            <a:off x="9731476" y="3411018"/>
            <a:ext cx="196214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Conclusions </a:t>
            </a:r>
            <a:endParaRPr lang="el-GR"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985BED0-0ABC-EA48-B8D9-5A4201CF082B}"/>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136617610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Straws PNG Images &amp; PSDs for Download | PixelSquid - S12063387E">
            <a:extLst>
              <a:ext uri="{FF2B5EF4-FFF2-40B4-BE49-F238E27FC236}">
                <a16:creationId xmlns:a16="http://schemas.microsoft.com/office/drawing/2014/main" id="{800D3EF5-1A4F-0092-DDCF-ACCA3C7BA3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33663" y="5257357"/>
            <a:ext cx="427655" cy="609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Cup Silhouette PNG Images, Smoothie Plastic Cup Icon, Logo,  Cafeteria, Black PNG Image For Free Download">
            <a:extLst>
              <a:ext uri="{FF2B5EF4-FFF2-40B4-BE49-F238E27FC236}">
                <a16:creationId xmlns:a16="http://schemas.microsoft.com/office/drawing/2014/main" id="{07B0E2A5-B2C1-35B9-2A07-F6FF2D1D59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51505">
            <a:off x="5456175" y="5656806"/>
            <a:ext cx="387720" cy="3877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CE94432-C5DA-F198-AE39-B257B6E9A30F}"/>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pic>
        <p:nvPicPr>
          <p:cNvPr id="12" name="Picture 11" descr="Several black barrels with spilled oil&#10;&#10;AI-generated content may be incorrect.">
            <a:extLst>
              <a:ext uri="{FF2B5EF4-FFF2-40B4-BE49-F238E27FC236}">
                <a16:creationId xmlns:a16="http://schemas.microsoft.com/office/drawing/2014/main" id="{63BD851A-A76B-8617-CFCA-70A87D91D1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4694" y="1260614"/>
            <a:ext cx="1245273" cy="894521"/>
          </a:xfrm>
          <a:prstGeom prst="rect">
            <a:avLst/>
          </a:prstGeom>
        </p:spPr>
      </p:pic>
      <p:sp>
        <p:nvSpPr>
          <p:cNvPr id="13" name="TextBox 12">
            <a:extLst>
              <a:ext uri="{FF2B5EF4-FFF2-40B4-BE49-F238E27FC236}">
                <a16:creationId xmlns:a16="http://schemas.microsoft.com/office/drawing/2014/main" id="{CD2A3AF2-3068-5CFC-92C8-09C20EC1F608}"/>
              </a:ext>
            </a:extLst>
          </p:cNvPr>
          <p:cNvSpPr txBox="1"/>
          <p:nvPr/>
        </p:nvSpPr>
        <p:spPr>
          <a:xfrm>
            <a:off x="3074311" y="2044653"/>
            <a:ext cx="90445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Crude oil</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2E68407-5734-BBCA-8877-991EFD044D07}"/>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pic>
        <p:nvPicPr>
          <p:cNvPr id="16" name="Picture 15" descr="A silhouette of a city&#10;&#10;AI-generated content may be incorrect.">
            <a:extLst>
              <a:ext uri="{FF2B5EF4-FFF2-40B4-BE49-F238E27FC236}">
                <a16:creationId xmlns:a16="http://schemas.microsoft.com/office/drawing/2014/main" id="{E5E2F287-188D-A174-911A-5862EFA4DC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630" y="2287875"/>
            <a:ext cx="2678131" cy="1111333"/>
          </a:xfrm>
          <a:prstGeom prst="rect">
            <a:avLst/>
          </a:prstGeom>
        </p:spPr>
      </p:pic>
      <p:pic>
        <p:nvPicPr>
          <p:cNvPr id="18" name="Picture 17" descr="A colorful cityscape with buildings and towers&#10;&#10;AI-generated content may be incorrect.">
            <a:extLst>
              <a:ext uri="{FF2B5EF4-FFF2-40B4-BE49-F238E27FC236}">
                <a16:creationId xmlns:a16="http://schemas.microsoft.com/office/drawing/2014/main" id="{5CC8CA91-56C7-618A-46FD-F5730CF1BE1B}"/>
              </a:ext>
            </a:extLst>
          </p:cNvPr>
          <p:cNvPicPr>
            <a:picLocks noChangeAspect="1"/>
          </p:cNvPicPr>
          <p:nvPr/>
        </p:nvPicPr>
        <p:blipFill>
          <a:blip r:embed="rId7" cstate="screen">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657000" y="3592281"/>
            <a:ext cx="1646139" cy="604133"/>
          </a:xfrm>
          <a:prstGeom prst="rect">
            <a:avLst/>
          </a:prstGeom>
        </p:spPr>
      </p:pic>
      <p:sp>
        <p:nvSpPr>
          <p:cNvPr id="19" name="TextBox 18">
            <a:extLst>
              <a:ext uri="{FF2B5EF4-FFF2-40B4-BE49-F238E27FC236}">
                <a16:creationId xmlns:a16="http://schemas.microsoft.com/office/drawing/2014/main" id="{4D449F44-8C19-0D04-93EC-B358E5090D11}"/>
              </a:ext>
            </a:extLst>
          </p:cNvPr>
          <p:cNvSpPr txBox="1"/>
          <p:nvPr/>
        </p:nvSpPr>
        <p:spPr>
          <a:xfrm>
            <a:off x="1661469" y="3163834"/>
            <a:ext cx="90445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Oil refinery</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DCBFDAE-0DAF-BF4E-3239-0A33D774F468}"/>
              </a:ext>
            </a:extLst>
          </p:cNvPr>
          <p:cNvSpPr txBox="1"/>
          <p:nvPr/>
        </p:nvSpPr>
        <p:spPr>
          <a:xfrm>
            <a:off x="2774694" y="4196414"/>
            <a:ext cx="153254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Monomer production</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2" name="Picture 21" descr="A factory with smoke coming out of it&#10;&#10;AI-generated content may be incorrect.">
            <a:extLst>
              <a:ext uri="{FF2B5EF4-FFF2-40B4-BE49-F238E27FC236}">
                <a16:creationId xmlns:a16="http://schemas.microsoft.com/office/drawing/2014/main" id="{0FF2CE9D-1653-3681-F2A5-83D391F3F574}"/>
              </a:ext>
            </a:extLst>
          </p:cNvPr>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a:off x="3847533" y="4534975"/>
            <a:ext cx="1144127" cy="1144127"/>
          </a:xfrm>
          <a:prstGeom prst="rect">
            <a:avLst/>
          </a:prstGeom>
        </p:spPr>
      </p:pic>
      <p:sp>
        <p:nvSpPr>
          <p:cNvPr id="23" name="Rectangle: Rounded Corners 22">
            <a:extLst>
              <a:ext uri="{FF2B5EF4-FFF2-40B4-BE49-F238E27FC236}">
                <a16:creationId xmlns:a16="http://schemas.microsoft.com/office/drawing/2014/main" id="{C7F697F9-9CB8-F98D-3B8F-6C0A573EE15A}"/>
              </a:ext>
            </a:extLst>
          </p:cNvPr>
          <p:cNvSpPr/>
          <p:nvPr/>
        </p:nvSpPr>
        <p:spPr>
          <a:xfrm>
            <a:off x="2733489" y="1291592"/>
            <a:ext cx="1245273" cy="111133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Rectangle: Rounded Corners 23">
            <a:extLst>
              <a:ext uri="{FF2B5EF4-FFF2-40B4-BE49-F238E27FC236}">
                <a16:creationId xmlns:a16="http://schemas.microsoft.com/office/drawing/2014/main" id="{7D315408-2D0F-D941-6E61-AF6E9990CA82}"/>
              </a:ext>
            </a:extLst>
          </p:cNvPr>
          <p:cNvSpPr/>
          <p:nvPr/>
        </p:nvSpPr>
        <p:spPr>
          <a:xfrm>
            <a:off x="981072" y="2314666"/>
            <a:ext cx="2251483" cy="12508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Rectangle: Rounded Corners 24">
            <a:extLst>
              <a:ext uri="{FF2B5EF4-FFF2-40B4-BE49-F238E27FC236}">
                <a16:creationId xmlns:a16="http://schemas.microsoft.com/office/drawing/2014/main" id="{76CACB0C-8C5B-1844-74C8-33FF3B9E060B}"/>
              </a:ext>
            </a:extLst>
          </p:cNvPr>
          <p:cNvSpPr/>
          <p:nvPr/>
        </p:nvSpPr>
        <p:spPr>
          <a:xfrm>
            <a:off x="2580205" y="3407611"/>
            <a:ext cx="1825107" cy="114412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Rectangle: Rounded Corners 25">
            <a:extLst>
              <a:ext uri="{FF2B5EF4-FFF2-40B4-BE49-F238E27FC236}">
                <a16:creationId xmlns:a16="http://schemas.microsoft.com/office/drawing/2014/main" id="{0F984B09-FA40-47D9-E309-58578EF613EF}"/>
              </a:ext>
            </a:extLst>
          </p:cNvPr>
          <p:cNvSpPr/>
          <p:nvPr/>
        </p:nvSpPr>
        <p:spPr>
          <a:xfrm>
            <a:off x="5122479" y="5022027"/>
            <a:ext cx="1870240" cy="1250824"/>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Rectangle: Rounded Corners 26">
            <a:extLst>
              <a:ext uri="{FF2B5EF4-FFF2-40B4-BE49-F238E27FC236}">
                <a16:creationId xmlns:a16="http://schemas.microsoft.com/office/drawing/2014/main" id="{847F3A5D-6418-6521-401D-D367034341E2}"/>
              </a:ext>
            </a:extLst>
          </p:cNvPr>
          <p:cNvSpPr/>
          <p:nvPr/>
        </p:nvSpPr>
        <p:spPr>
          <a:xfrm>
            <a:off x="3603773" y="4473656"/>
            <a:ext cx="1825107" cy="12508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TextBox 27">
            <a:extLst>
              <a:ext uri="{FF2B5EF4-FFF2-40B4-BE49-F238E27FC236}">
                <a16:creationId xmlns:a16="http://schemas.microsoft.com/office/drawing/2014/main" id="{E47FEB3C-C9F9-C757-0CF4-0F54D5B544A3}"/>
              </a:ext>
            </a:extLst>
          </p:cNvPr>
          <p:cNvSpPr txBox="1"/>
          <p:nvPr/>
        </p:nvSpPr>
        <p:spPr>
          <a:xfrm>
            <a:off x="3745285" y="5425153"/>
            <a:ext cx="153254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Polymer production</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1" name="Picture 30" descr="A green drop of water with a leaf in it&#10;&#10;AI-generated content may be incorrect.">
            <a:extLst>
              <a:ext uri="{FF2B5EF4-FFF2-40B4-BE49-F238E27FC236}">
                <a16:creationId xmlns:a16="http://schemas.microsoft.com/office/drawing/2014/main" id="{A4FBA0AB-9006-EBD8-B191-46B41C4B73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58341" y="1263434"/>
            <a:ext cx="977409" cy="977409"/>
          </a:xfrm>
          <a:prstGeom prst="rect">
            <a:avLst/>
          </a:prstGeom>
        </p:spPr>
      </p:pic>
      <p:sp>
        <p:nvSpPr>
          <p:cNvPr id="34" name="TextBox 33">
            <a:extLst>
              <a:ext uri="{FF2B5EF4-FFF2-40B4-BE49-F238E27FC236}">
                <a16:creationId xmlns:a16="http://schemas.microsoft.com/office/drawing/2014/main" id="{DC20F88D-EE2A-0B82-AD32-EC1F671CC2DC}"/>
              </a:ext>
            </a:extLst>
          </p:cNvPr>
          <p:cNvSpPr txBox="1"/>
          <p:nvPr/>
        </p:nvSpPr>
        <p:spPr>
          <a:xfrm>
            <a:off x="8481062" y="2075482"/>
            <a:ext cx="90445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Biomass</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5" name="Picture 34" descr="A silhouette of a city&#10;&#10;AI-generated content may be incorrect.">
            <a:extLst>
              <a:ext uri="{FF2B5EF4-FFF2-40B4-BE49-F238E27FC236}">
                <a16:creationId xmlns:a16="http://schemas.microsoft.com/office/drawing/2014/main" id="{3323185C-13FA-A92E-1059-BD49B084DEC0}"/>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769563" y="2371850"/>
            <a:ext cx="2678131" cy="1111333"/>
          </a:xfrm>
          <a:prstGeom prst="rect">
            <a:avLst/>
          </a:prstGeom>
        </p:spPr>
      </p:pic>
      <p:pic>
        <p:nvPicPr>
          <p:cNvPr id="36" name="Picture 35" descr="A colorful cityscape with buildings and towers&#10;&#10;AI-generated content may be incorrect.">
            <a:extLst>
              <a:ext uri="{FF2B5EF4-FFF2-40B4-BE49-F238E27FC236}">
                <a16:creationId xmlns:a16="http://schemas.microsoft.com/office/drawing/2014/main" id="{E1937B76-809D-22F9-B1AF-D179182C1E46}"/>
              </a:ext>
            </a:extLst>
          </p:cNvPr>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913623" y="3575518"/>
            <a:ext cx="1646139" cy="604133"/>
          </a:xfrm>
          <a:prstGeom prst="rect">
            <a:avLst/>
          </a:prstGeom>
        </p:spPr>
      </p:pic>
      <p:sp>
        <p:nvSpPr>
          <p:cNvPr id="37" name="TextBox 36">
            <a:extLst>
              <a:ext uri="{FF2B5EF4-FFF2-40B4-BE49-F238E27FC236}">
                <a16:creationId xmlns:a16="http://schemas.microsoft.com/office/drawing/2014/main" id="{A54EDF25-BB29-3F70-2DA9-EBCFBAA288CF}"/>
              </a:ext>
            </a:extLst>
          </p:cNvPr>
          <p:cNvSpPr txBox="1"/>
          <p:nvPr/>
        </p:nvSpPr>
        <p:spPr>
          <a:xfrm>
            <a:off x="9690219" y="3164238"/>
            <a:ext cx="90445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Bio-refinery</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A2234E8-EB9C-A843-CF36-61E8804680B7}"/>
              </a:ext>
            </a:extLst>
          </p:cNvPr>
          <p:cNvSpPr txBox="1"/>
          <p:nvPr/>
        </p:nvSpPr>
        <p:spPr>
          <a:xfrm>
            <a:off x="8031317" y="4179651"/>
            <a:ext cx="153254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Monomer production</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Picture 38" descr="A factory with smoke coming out of it&#10;&#10;AI-generated content may be incorrect.">
            <a:extLst>
              <a:ext uri="{FF2B5EF4-FFF2-40B4-BE49-F238E27FC236}">
                <a16:creationId xmlns:a16="http://schemas.microsoft.com/office/drawing/2014/main" id="{DDCAE5BF-8F7E-7DCD-03C8-3D666D467EA6}"/>
              </a:ext>
            </a:extLst>
          </p:cNvPr>
          <p:cNvPicPr>
            <a:picLocks noChangeAspect="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073874" y="4510747"/>
            <a:ext cx="1144127" cy="1144127"/>
          </a:xfrm>
          <a:prstGeom prst="rect">
            <a:avLst/>
          </a:prstGeom>
        </p:spPr>
      </p:pic>
      <p:sp>
        <p:nvSpPr>
          <p:cNvPr id="40" name="Rectangle: Rounded Corners 39">
            <a:extLst>
              <a:ext uri="{FF2B5EF4-FFF2-40B4-BE49-F238E27FC236}">
                <a16:creationId xmlns:a16="http://schemas.microsoft.com/office/drawing/2014/main" id="{501D11C3-BADF-7566-D969-C32CDBD13815}"/>
              </a:ext>
            </a:extLst>
          </p:cNvPr>
          <p:cNvSpPr/>
          <p:nvPr/>
        </p:nvSpPr>
        <p:spPr>
          <a:xfrm>
            <a:off x="8255350" y="1285120"/>
            <a:ext cx="1245273" cy="111133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1" name="Rectangle: Rounded Corners 40">
            <a:extLst>
              <a:ext uri="{FF2B5EF4-FFF2-40B4-BE49-F238E27FC236}">
                <a16:creationId xmlns:a16="http://schemas.microsoft.com/office/drawing/2014/main" id="{2AEF3667-245C-F2C8-2EE6-CF386D5A8710}"/>
              </a:ext>
            </a:extLst>
          </p:cNvPr>
          <p:cNvSpPr/>
          <p:nvPr/>
        </p:nvSpPr>
        <p:spPr>
          <a:xfrm>
            <a:off x="8986409" y="2296718"/>
            <a:ext cx="2251483" cy="12508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Rectangle: Rounded Corners 41">
            <a:extLst>
              <a:ext uri="{FF2B5EF4-FFF2-40B4-BE49-F238E27FC236}">
                <a16:creationId xmlns:a16="http://schemas.microsoft.com/office/drawing/2014/main" id="{9628371B-E17B-F19E-D418-DBC2A8370C92}"/>
              </a:ext>
            </a:extLst>
          </p:cNvPr>
          <p:cNvSpPr/>
          <p:nvPr/>
        </p:nvSpPr>
        <p:spPr>
          <a:xfrm>
            <a:off x="7836828" y="3390848"/>
            <a:ext cx="1825107" cy="114412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3" name="Rectangle: Rounded Corners 42">
            <a:extLst>
              <a:ext uri="{FF2B5EF4-FFF2-40B4-BE49-F238E27FC236}">
                <a16:creationId xmlns:a16="http://schemas.microsoft.com/office/drawing/2014/main" id="{2AAC3B2E-8472-82FD-C2E8-EC3C89E9C2A9}"/>
              </a:ext>
            </a:extLst>
          </p:cNvPr>
          <p:cNvSpPr/>
          <p:nvPr/>
        </p:nvSpPr>
        <p:spPr>
          <a:xfrm>
            <a:off x="6724239" y="4465808"/>
            <a:ext cx="1825107" cy="12508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4" name="TextBox 43">
            <a:extLst>
              <a:ext uri="{FF2B5EF4-FFF2-40B4-BE49-F238E27FC236}">
                <a16:creationId xmlns:a16="http://schemas.microsoft.com/office/drawing/2014/main" id="{7A311829-5135-A661-3BC1-933CC1A9AAD1}"/>
              </a:ext>
            </a:extLst>
          </p:cNvPr>
          <p:cNvSpPr txBox="1"/>
          <p:nvPr/>
        </p:nvSpPr>
        <p:spPr>
          <a:xfrm>
            <a:off x="6977742" y="5406237"/>
            <a:ext cx="1532541"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Polymer production</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6" name="Picture 8" descr="Plastic-Bag Icons - Free SVG &amp; PNG Plastic-Bag Images - Noun Project">
            <a:extLst>
              <a:ext uri="{FF2B5EF4-FFF2-40B4-BE49-F238E27FC236}">
                <a16:creationId xmlns:a16="http://schemas.microsoft.com/office/drawing/2014/main" id="{E2203BC7-91F6-F251-15B8-67FF756B955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789702">
            <a:off x="5625567" y="5052384"/>
            <a:ext cx="463130" cy="46313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lastic bottle Generic Flat icon | Freepik">
            <a:extLst>
              <a:ext uri="{FF2B5EF4-FFF2-40B4-BE49-F238E27FC236}">
                <a16:creationId xmlns:a16="http://schemas.microsoft.com/office/drawing/2014/main" id="{2AEB3187-08A7-F74A-FBDB-78BBEDCE1AD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0254724">
            <a:off x="5795864" y="5454865"/>
            <a:ext cx="685248" cy="685248"/>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A8CAD368-8255-7B10-1D37-3E82644ABA5B}"/>
              </a:ext>
            </a:extLst>
          </p:cNvPr>
          <p:cNvSpPr txBox="1"/>
          <p:nvPr/>
        </p:nvSpPr>
        <p:spPr>
          <a:xfrm>
            <a:off x="5526931" y="6003734"/>
            <a:ext cx="1216822"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Plastic products</a:t>
            </a:r>
            <a:endParaRPr lang="el-G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AF0AF5FA-60B4-E9DF-470C-3945D3930E63}"/>
              </a:ext>
            </a:extLst>
          </p:cNvPr>
          <p:cNvSpPr txBox="1"/>
          <p:nvPr/>
        </p:nvSpPr>
        <p:spPr>
          <a:xfrm>
            <a:off x="4004461" y="2154401"/>
            <a:ext cx="4307600" cy="1200329"/>
          </a:xfrm>
          <a:prstGeom prst="rect">
            <a:avLst/>
          </a:prstGeom>
          <a:noFill/>
        </p:spPr>
        <p:txBody>
          <a:bodyPr wrap="square">
            <a:spAutoFit/>
          </a:bodyPr>
          <a:lstStyle/>
          <a:p>
            <a:pPr algn="ctr"/>
            <a:r>
              <a:rPr lang="en-US" dirty="0"/>
              <a:t>While the chemical structure of the resulting products may be identical, the environmental </a:t>
            </a:r>
            <a:r>
              <a:rPr lang="en-US" b="1" dirty="0"/>
              <a:t>impact, carbon footprint, and resource circularity</a:t>
            </a:r>
            <a:r>
              <a:rPr lang="en-US" dirty="0"/>
              <a:t> differ significantly</a:t>
            </a:r>
            <a:endParaRPr lang="el-GR" dirty="0"/>
          </a:p>
        </p:txBody>
      </p:sp>
    </p:spTree>
    <p:extLst>
      <p:ext uri="{BB962C8B-B14F-4D97-AF65-F5344CB8AC3E}">
        <p14:creationId xmlns:p14="http://schemas.microsoft.com/office/powerpoint/2010/main" val="8724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 Based Model">
            <a:extLst>
              <a:ext uri="{FF2B5EF4-FFF2-40B4-BE49-F238E27FC236}">
                <a16:creationId xmlns:a16="http://schemas.microsoft.com/office/drawing/2014/main" id="{B694E3B0-2B92-1367-6FF5-C6BC96A829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39" y="1296328"/>
            <a:ext cx="5679096" cy="4388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53F5F4-2CCF-8161-F4CF-78C86DEC2DFE}"/>
              </a:ext>
            </a:extLst>
          </p:cNvPr>
          <p:cNvSpPr txBox="1"/>
          <p:nvPr/>
        </p:nvSpPr>
        <p:spPr>
          <a:xfrm>
            <a:off x="7078212" y="5529413"/>
            <a:ext cx="1571625" cy="246221"/>
          </a:xfrm>
          <a:prstGeom prst="rect">
            <a:avLst/>
          </a:prstGeom>
          <a:noFill/>
        </p:spPr>
        <p:txBody>
          <a:bodyPr wrap="square">
            <a:spAutoFit/>
          </a:bodyPr>
          <a:lstStyle/>
          <a:p>
            <a:r>
              <a:rPr lang="it-IT" sz="1000" i="1" dirty="0">
                <a:solidFill>
                  <a:schemeClr val="bg2">
                    <a:lumMod val="50000"/>
                  </a:schemeClr>
                </a:solidFill>
                <a:latin typeface="Arial" panose="020B0604020202020204" pitchFamily="34" charset="0"/>
                <a:cs typeface="Arial" panose="020B0604020202020204" pitchFamily="34" charset="0"/>
              </a:rPr>
              <a:t>(Ilyas &amp; Sapuan, 2019)</a:t>
            </a:r>
            <a:endParaRPr lang="el-GR" sz="1000" i="1" dirty="0">
              <a:solidFill>
                <a:schemeClr val="bg2">
                  <a:lumMod val="50000"/>
                </a:schemeClr>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CD1CD01-D5AF-6409-EF2E-8A2330505D23}"/>
              </a:ext>
            </a:extLst>
          </p:cNvPr>
          <p:cNvSpPr>
            <a:spLocks noGrp="1"/>
          </p:cNvSpPr>
          <p:nvPr>
            <p:ph type="title"/>
          </p:nvPr>
        </p:nvSpPr>
        <p:spPr>
          <a:xfrm>
            <a:off x="519749" y="699228"/>
            <a:ext cx="11124854" cy="597100"/>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sp>
        <p:nvSpPr>
          <p:cNvPr id="9" name="Rectangle 8">
            <a:extLst>
              <a:ext uri="{FF2B5EF4-FFF2-40B4-BE49-F238E27FC236}">
                <a16:creationId xmlns:a16="http://schemas.microsoft.com/office/drawing/2014/main" id="{13C55FA7-4EBD-C016-B75B-373316F67578}"/>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
        <p:nvSpPr>
          <p:cNvPr id="11" name="TextBox 10">
            <a:extLst>
              <a:ext uri="{FF2B5EF4-FFF2-40B4-BE49-F238E27FC236}">
                <a16:creationId xmlns:a16="http://schemas.microsoft.com/office/drawing/2014/main" id="{34B323BD-E2DF-160D-BC98-D6A31C0A80D1}"/>
              </a:ext>
            </a:extLst>
          </p:cNvPr>
          <p:cNvSpPr txBox="1"/>
          <p:nvPr/>
        </p:nvSpPr>
        <p:spPr>
          <a:xfrm>
            <a:off x="253659" y="2930471"/>
            <a:ext cx="3984012" cy="1007805"/>
          </a:xfrm>
          <a:prstGeom prst="roundRect">
            <a:avLst>
              <a:gd name="adj" fmla="val 31153"/>
            </a:avLst>
          </a:prstGeom>
          <a:solidFill>
            <a:srgbClr val="00748B"/>
          </a:solidFill>
          <a:ln>
            <a:noFill/>
          </a:ln>
          <a:effectLst>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Not all bio-based plastics are biodegradable, and not all biodegradable plastics are bio-based.</a:t>
            </a:r>
            <a:endParaRPr lang="el-GR"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48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Διάγραμμα ροής: Εξαγωγή 20">
            <a:extLst>
              <a:ext uri="{FF2B5EF4-FFF2-40B4-BE49-F238E27FC236}">
                <a16:creationId xmlns:a16="http://schemas.microsoft.com/office/drawing/2014/main" id="{B362F674-8309-4E38-C9EE-4AB1CCB86034}"/>
              </a:ext>
            </a:extLst>
          </p:cNvPr>
          <p:cNvSpPr/>
          <p:nvPr/>
        </p:nvSpPr>
        <p:spPr>
          <a:xfrm rot="20802292">
            <a:off x="8396481" y="195293"/>
            <a:ext cx="3612407" cy="5915294"/>
          </a:xfrm>
          <a:prstGeom prst="flowChartExtract">
            <a:avLst/>
          </a:prstGeom>
          <a:solidFill>
            <a:srgbClr val="E8F4ED"/>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itle 1">
            <a:extLst>
              <a:ext uri="{FF2B5EF4-FFF2-40B4-BE49-F238E27FC236}">
                <a16:creationId xmlns:a16="http://schemas.microsoft.com/office/drawing/2014/main" id="{57ADF9EA-07BF-5063-6B6F-CE6C5D8C46FD}"/>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sp>
        <p:nvSpPr>
          <p:cNvPr id="15" name="Ορθογώνιο: Στρογγύλεμα γωνιών 14">
            <a:extLst>
              <a:ext uri="{FF2B5EF4-FFF2-40B4-BE49-F238E27FC236}">
                <a16:creationId xmlns:a16="http://schemas.microsoft.com/office/drawing/2014/main" id="{5A456C80-EDA8-68A2-C318-3A2AB128901A}"/>
              </a:ext>
            </a:extLst>
          </p:cNvPr>
          <p:cNvSpPr/>
          <p:nvPr/>
        </p:nvSpPr>
        <p:spPr>
          <a:xfrm>
            <a:off x="9310215" y="1487169"/>
            <a:ext cx="1619093" cy="643804"/>
          </a:xfrm>
          <a:prstGeom prst="roundRect">
            <a:avLst>
              <a:gd name="adj" fmla="val 23544"/>
            </a:avLst>
          </a:prstGeom>
          <a:solidFill>
            <a:srgbClr val="CDE8D7"/>
          </a:solidFill>
          <a:ln w="6350">
            <a:solidFill>
              <a:schemeClr val="accent2">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βάλ 10">
            <a:extLst>
              <a:ext uri="{FF2B5EF4-FFF2-40B4-BE49-F238E27FC236}">
                <a16:creationId xmlns:a16="http://schemas.microsoft.com/office/drawing/2014/main" id="{33C4FD6E-B309-325E-3980-9E28C5E2E31C}"/>
              </a:ext>
            </a:extLst>
          </p:cNvPr>
          <p:cNvSpPr/>
          <p:nvPr/>
        </p:nvSpPr>
        <p:spPr>
          <a:xfrm>
            <a:off x="9310216" y="2414103"/>
            <a:ext cx="1350334" cy="1317653"/>
          </a:xfrm>
          <a:prstGeom prst="ellipse">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 name="Εικόνα 9">
            <a:extLst>
              <a:ext uri="{FF2B5EF4-FFF2-40B4-BE49-F238E27FC236}">
                <a16:creationId xmlns:a16="http://schemas.microsoft.com/office/drawing/2014/main" id="{DD472516-E489-2A17-5439-1C66A40C4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345"/>
          <a:stretch/>
        </p:blipFill>
        <p:spPr>
          <a:xfrm>
            <a:off x="9415651" y="2613286"/>
            <a:ext cx="1187260" cy="1079311"/>
          </a:xfrm>
          <a:prstGeom prst="ellipse">
            <a:avLst/>
          </a:prstGeom>
          <a:ln>
            <a:noFill/>
          </a:ln>
          <a:effectLst>
            <a:softEdge rad="0"/>
          </a:effectLst>
        </p:spPr>
      </p:pic>
      <p:pic>
        <p:nvPicPr>
          <p:cNvPr id="5" name="Εικόνα 4">
            <a:extLst>
              <a:ext uri="{FF2B5EF4-FFF2-40B4-BE49-F238E27FC236}">
                <a16:creationId xmlns:a16="http://schemas.microsoft.com/office/drawing/2014/main" id="{C58E843D-5757-0A1C-7A35-1DA223FD01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80414" y="2049223"/>
            <a:ext cx="1029802" cy="931753"/>
          </a:xfrm>
          <a:prstGeom prst="rect">
            <a:avLst/>
          </a:prstGeom>
        </p:spPr>
      </p:pic>
      <p:sp>
        <p:nvSpPr>
          <p:cNvPr id="8" name="Οβάλ 7">
            <a:extLst>
              <a:ext uri="{FF2B5EF4-FFF2-40B4-BE49-F238E27FC236}">
                <a16:creationId xmlns:a16="http://schemas.microsoft.com/office/drawing/2014/main" id="{C74645BE-1B9E-AF93-6E8C-2E848E16D28A}"/>
              </a:ext>
            </a:extLst>
          </p:cNvPr>
          <p:cNvSpPr/>
          <p:nvPr/>
        </p:nvSpPr>
        <p:spPr>
          <a:xfrm>
            <a:off x="8142191" y="1795170"/>
            <a:ext cx="1350334" cy="1317653"/>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Στρογγύλεμα γωνιών 8">
            <a:extLst>
              <a:ext uri="{FF2B5EF4-FFF2-40B4-BE49-F238E27FC236}">
                <a16:creationId xmlns:a16="http://schemas.microsoft.com/office/drawing/2014/main" id="{9EB95101-C079-A09B-340C-0BB8B478EAB9}"/>
              </a:ext>
            </a:extLst>
          </p:cNvPr>
          <p:cNvSpPr/>
          <p:nvPr/>
        </p:nvSpPr>
        <p:spPr>
          <a:xfrm>
            <a:off x="8142190" y="1695922"/>
            <a:ext cx="1350335" cy="261610"/>
          </a:xfrm>
          <a:prstGeom prst="roundRect">
            <a:avLst>
              <a:gd name="adj" fmla="val 3292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9B218C77-B577-2F1D-4311-88E412FE478A}"/>
              </a:ext>
            </a:extLst>
          </p:cNvPr>
          <p:cNvSpPr txBox="1"/>
          <p:nvPr/>
        </p:nvSpPr>
        <p:spPr>
          <a:xfrm>
            <a:off x="8269781" y="1690701"/>
            <a:ext cx="1148071" cy="276999"/>
          </a:xfrm>
          <a:prstGeom prst="rect">
            <a:avLst/>
          </a:prstGeom>
          <a:noFill/>
        </p:spPr>
        <p:txBody>
          <a:bodyPr wrap="none" rtlCol="0">
            <a:spAutoFit/>
          </a:bodyPr>
          <a:lstStyle/>
          <a:p>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Thermoplastic</a:t>
            </a:r>
            <a:endParaRPr lang="el-GR"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Ορθογώνιο: Στρογγύλεμα γωνιών 15">
            <a:extLst>
              <a:ext uri="{FF2B5EF4-FFF2-40B4-BE49-F238E27FC236}">
                <a16:creationId xmlns:a16="http://schemas.microsoft.com/office/drawing/2014/main" id="{DE23BEFF-FE62-0208-FBBD-FA7EE0E14B34}"/>
              </a:ext>
            </a:extLst>
          </p:cNvPr>
          <p:cNvSpPr/>
          <p:nvPr/>
        </p:nvSpPr>
        <p:spPr>
          <a:xfrm>
            <a:off x="10340018" y="2169605"/>
            <a:ext cx="1488557" cy="552109"/>
          </a:xfrm>
          <a:prstGeom prst="roundRect">
            <a:avLst>
              <a:gd name="adj" fmla="val 23544"/>
            </a:avLst>
          </a:prstGeom>
          <a:solidFill>
            <a:srgbClr val="CDE8D7"/>
          </a:solidFill>
          <a:ln w="6350">
            <a:solidFill>
              <a:schemeClr val="accent2">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Ορθογώνιο: Στρογγύλεμα γωνιών 11">
            <a:extLst>
              <a:ext uri="{FF2B5EF4-FFF2-40B4-BE49-F238E27FC236}">
                <a16:creationId xmlns:a16="http://schemas.microsoft.com/office/drawing/2014/main" id="{22C5AF29-0AD1-ACB9-FC48-41D00F785601}"/>
              </a:ext>
            </a:extLst>
          </p:cNvPr>
          <p:cNvSpPr/>
          <p:nvPr/>
        </p:nvSpPr>
        <p:spPr>
          <a:xfrm>
            <a:off x="9310215" y="2314855"/>
            <a:ext cx="1350335" cy="261610"/>
          </a:xfrm>
          <a:prstGeom prst="roundRect">
            <a:avLst>
              <a:gd name="adj" fmla="val 32924"/>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dirty="0"/>
          </a:p>
        </p:txBody>
      </p:sp>
      <p:sp>
        <p:nvSpPr>
          <p:cNvPr id="14" name="TextBox 13">
            <a:extLst>
              <a:ext uri="{FF2B5EF4-FFF2-40B4-BE49-F238E27FC236}">
                <a16:creationId xmlns:a16="http://schemas.microsoft.com/office/drawing/2014/main" id="{8B7D544F-78B4-2090-B294-2B3A4F619577}"/>
              </a:ext>
            </a:extLst>
          </p:cNvPr>
          <p:cNvSpPr txBox="1"/>
          <p:nvPr/>
        </p:nvSpPr>
        <p:spPr>
          <a:xfrm>
            <a:off x="9498769" y="2318343"/>
            <a:ext cx="918841" cy="276999"/>
          </a:xfrm>
          <a:prstGeom prst="rect">
            <a:avLst/>
          </a:prstGeom>
          <a:noFill/>
        </p:spPr>
        <p:txBody>
          <a:bodyPr wrap="none" rtlCol="0">
            <a:spAutoFit/>
          </a:bodyPr>
          <a:lstStyle/>
          <a:p>
            <a:r>
              <a:rPr 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Thermoset</a:t>
            </a:r>
            <a:endParaRPr lang="el-GR"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8C04F23-E173-D796-ED70-8486B96C53BB}"/>
              </a:ext>
            </a:extLst>
          </p:cNvPr>
          <p:cNvSpPr txBox="1"/>
          <p:nvPr/>
        </p:nvSpPr>
        <p:spPr>
          <a:xfrm>
            <a:off x="9481980" y="1547461"/>
            <a:ext cx="1555773" cy="523220"/>
          </a:xfrm>
          <a:prstGeom prst="rect">
            <a:avLst/>
          </a:prstGeom>
          <a:noFill/>
        </p:spPr>
        <p:txBody>
          <a:bodyPr wrap="square" rtlCol="0">
            <a:spAutoFit/>
          </a:bodyPr>
          <a:lstStyle/>
          <a:p>
            <a:pPr marL="87313" indent="-87313">
              <a:buFont typeface="Arial" panose="020B0604020202020204" pitchFamily="34" charset="0"/>
              <a:buChar char="•"/>
            </a:pPr>
            <a:r>
              <a:rPr lang="en-US" sz="700" dirty="0">
                <a:latin typeface="Arial" panose="020B0604020202020204" pitchFamily="34" charset="0"/>
                <a:cs typeface="Arial" panose="020B0604020202020204" pitchFamily="34" charset="0"/>
              </a:rPr>
              <a:t>Weak intermolecular forces between polymer chains</a:t>
            </a:r>
          </a:p>
          <a:p>
            <a:pPr marL="87313" indent="-87313">
              <a:buFont typeface="Arial" panose="020B0604020202020204" pitchFamily="34" charset="0"/>
              <a:buChar char="•"/>
            </a:pPr>
            <a:r>
              <a:rPr lang="en-US" sz="700" dirty="0">
                <a:latin typeface="Arial" panose="020B0604020202020204" pitchFamily="34" charset="0"/>
                <a:cs typeface="Arial" panose="020B0604020202020204" pitchFamily="34" charset="0"/>
              </a:rPr>
              <a:t>No cross-links between chains</a:t>
            </a:r>
          </a:p>
          <a:p>
            <a:pPr marL="87313" indent="-87313">
              <a:buFont typeface="Arial" panose="020B0604020202020204" pitchFamily="34" charset="0"/>
              <a:buChar char="•"/>
            </a:pPr>
            <a:r>
              <a:rPr lang="en-US" sz="700" dirty="0">
                <a:latin typeface="Arial" panose="020B0604020202020204" pitchFamily="34" charset="0"/>
                <a:cs typeface="Arial" panose="020B0604020202020204" pitchFamily="34" charset="0"/>
              </a:rPr>
              <a:t>Softens when heated</a:t>
            </a:r>
            <a:endParaRPr lang="el-GR" sz="7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6AE4433-0D26-1E8F-953E-830C0054A27D}"/>
              </a:ext>
            </a:extLst>
          </p:cNvPr>
          <p:cNvSpPr txBox="1"/>
          <p:nvPr/>
        </p:nvSpPr>
        <p:spPr>
          <a:xfrm>
            <a:off x="10602911" y="2221008"/>
            <a:ext cx="1283304" cy="523220"/>
          </a:xfrm>
          <a:prstGeom prst="rect">
            <a:avLst/>
          </a:prstGeom>
          <a:noFill/>
        </p:spPr>
        <p:txBody>
          <a:bodyPr wrap="square" rtlCol="0">
            <a:spAutoFit/>
          </a:bodyPr>
          <a:lstStyle/>
          <a:p>
            <a:pPr marL="87313" indent="-87313">
              <a:buFont typeface="Arial" panose="020B0604020202020204" pitchFamily="34" charset="0"/>
              <a:buChar char="•"/>
            </a:pPr>
            <a:r>
              <a:rPr lang="en-US" sz="700" dirty="0">
                <a:latin typeface="Arial" panose="020B0604020202020204" pitchFamily="34" charset="0"/>
                <a:cs typeface="Arial" panose="020B0604020202020204" pitchFamily="34" charset="0"/>
              </a:rPr>
              <a:t>Strong covalent bonds between polymer chains</a:t>
            </a:r>
          </a:p>
          <a:p>
            <a:pPr marL="87313" indent="-87313">
              <a:buFont typeface="Arial" panose="020B0604020202020204" pitchFamily="34" charset="0"/>
              <a:buChar char="•"/>
            </a:pPr>
            <a:r>
              <a:rPr lang="en-US" sz="700" dirty="0">
                <a:latin typeface="Arial" panose="020B0604020202020204" pitchFamily="34" charset="0"/>
                <a:cs typeface="Arial" panose="020B0604020202020204" pitchFamily="34" charset="0"/>
              </a:rPr>
              <a:t>Remains hard when heated</a:t>
            </a:r>
          </a:p>
        </p:txBody>
      </p:sp>
      <p:pic>
        <p:nvPicPr>
          <p:cNvPr id="1026" name="Picture 2" descr="cellEQ | Epoxy resin">
            <a:extLst>
              <a:ext uri="{FF2B5EF4-FFF2-40B4-BE49-F238E27FC236}">
                <a16:creationId xmlns:a16="http://schemas.microsoft.com/office/drawing/2014/main" id="{3C8CDABE-A39C-F168-4509-C328028B31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91293" y="4023425"/>
            <a:ext cx="1335623" cy="1335623"/>
          </a:xfrm>
          <a:prstGeom prst="rect">
            <a:avLst/>
          </a:prstGeom>
          <a:noFill/>
          <a:extLst>
            <a:ext uri="{909E8E84-426E-40DD-AFC4-6F175D3DCCD1}">
              <a14:hiddenFill xmlns:a14="http://schemas.microsoft.com/office/drawing/2010/main">
                <a:solidFill>
                  <a:srgbClr val="FFFFFF"/>
                </a:solidFill>
              </a14:hiddenFill>
            </a:ext>
          </a:extLst>
        </p:spPr>
      </p:pic>
      <p:sp>
        <p:nvSpPr>
          <p:cNvPr id="18" name="2 - Ορθογώνιο">
            <a:extLst>
              <a:ext uri="{FF2B5EF4-FFF2-40B4-BE49-F238E27FC236}">
                <a16:creationId xmlns:a16="http://schemas.microsoft.com/office/drawing/2014/main" id="{B2CF7A9E-D0B3-A495-2AEF-6A9558A136C2}"/>
              </a:ext>
            </a:extLst>
          </p:cNvPr>
          <p:cNvSpPr/>
          <p:nvPr/>
        </p:nvSpPr>
        <p:spPr>
          <a:xfrm>
            <a:off x="519749" y="1285146"/>
            <a:ext cx="8039898" cy="1668214"/>
          </a:xfrm>
          <a:prstGeom prst="rect">
            <a:avLst/>
          </a:prstGeom>
          <a:noFill/>
        </p:spPr>
        <p:txBody>
          <a:bodyPr wrap="square">
            <a:spAutoFit/>
          </a:bodyPr>
          <a:lstStyle/>
          <a:p>
            <a:pPr>
              <a:lnSpc>
                <a:spcPct val="150000"/>
              </a:lnSpc>
            </a:pPr>
            <a:r>
              <a:rPr lang="en-US" sz="1400" b="1" dirty="0">
                <a:solidFill>
                  <a:schemeClr val="tx1">
                    <a:lumMod val="95000"/>
                    <a:lumOff val="5000"/>
                  </a:schemeClr>
                </a:solidFill>
                <a:latin typeface="Arial" panose="020B0604020202020204" pitchFamily="34" charset="0"/>
                <a:cs typeface="Arial" panose="020B0604020202020204" pitchFamily="34" charset="0"/>
              </a:rPr>
              <a:t>Epoxy resins</a:t>
            </a:r>
            <a:r>
              <a:rPr lang="el-GR" sz="1400" dirty="0">
                <a:solidFill>
                  <a:schemeClr val="accent1"/>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one of the main categories of polymeric materials used for the preparation of composite materials. </a:t>
            </a:r>
            <a:endParaRPr lang="el-GR"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l-G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Highly reactive thermosetting polymers and pre-polymers</a:t>
            </a:r>
            <a:endParaRPr lang="el-GR"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l-G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Characteristic epoxy group in their structure</a:t>
            </a:r>
            <a:r>
              <a:rPr lang="el-GR"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 The more epoxy groups in their structure the higher the reactivity.</a:t>
            </a:r>
            <a:endParaRPr lang="el-GR" sz="1400" dirty="0">
              <a:latin typeface="Arial" panose="020B0604020202020204" pitchFamily="34" charset="0"/>
              <a:cs typeface="Arial" panose="020B0604020202020204" pitchFamily="34" charset="0"/>
            </a:endParaRPr>
          </a:p>
        </p:txBody>
      </p:sp>
      <p:grpSp>
        <p:nvGrpSpPr>
          <p:cNvPr id="22" name="Ομάδα 20">
            <a:extLst>
              <a:ext uri="{FF2B5EF4-FFF2-40B4-BE49-F238E27FC236}">
                <a16:creationId xmlns:a16="http://schemas.microsoft.com/office/drawing/2014/main" id="{33F84834-181C-DA32-4B15-88FC9E45632E}"/>
              </a:ext>
            </a:extLst>
          </p:cNvPr>
          <p:cNvGrpSpPr/>
          <p:nvPr/>
        </p:nvGrpSpPr>
        <p:grpSpPr>
          <a:xfrm>
            <a:off x="417203" y="3123503"/>
            <a:ext cx="3348111" cy="2110950"/>
            <a:chOff x="1005392" y="3744504"/>
            <a:chExt cx="3348111" cy="2108138"/>
          </a:xfrm>
        </p:grpSpPr>
        <p:sp>
          <p:nvSpPr>
            <p:cNvPr id="25" name="Ορθογώνιο 18">
              <a:extLst>
                <a:ext uri="{FF2B5EF4-FFF2-40B4-BE49-F238E27FC236}">
                  <a16:creationId xmlns:a16="http://schemas.microsoft.com/office/drawing/2014/main" id="{07016F9E-5C4A-B877-FE78-7FF8AE067674}"/>
                </a:ext>
              </a:extLst>
            </p:cNvPr>
            <p:cNvSpPr/>
            <p:nvPr/>
          </p:nvSpPr>
          <p:spPr>
            <a:xfrm>
              <a:off x="1005392" y="3755362"/>
              <a:ext cx="3348111" cy="2097280"/>
            </a:xfrm>
            <a:prstGeom prst="roundRect">
              <a:avLst/>
            </a:prstGeom>
            <a:solidFill>
              <a:srgbClr val="3E7A47">
                <a:alpha val="8000"/>
              </a:srgb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600" dirty="0">
                <a:latin typeface="Arial" panose="020B0604020202020204" pitchFamily="34" charset="0"/>
                <a:cs typeface="Arial" panose="020B0604020202020204" pitchFamily="34" charset="0"/>
              </a:endParaRPr>
            </a:p>
          </p:txBody>
        </p:sp>
        <p:sp>
          <p:nvSpPr>
            <p:cNvPr id="23" name="6 - TextBox">
              <a:extLst>
                <a:ext uri="{FF2B5EF4-FFF2-40B4-BE49-F238E27FC236}">
                  <a16:creationId xmlns:a16="http://schemas.microsoft.com/office/drawing/2014/main" id="{883C3E93-ADBB-ACAB-BAC1-9994DB6FD093}"/>
                </a:ext>
              </a:extLst>
            </p:cNvPr>
            <p:cNvSpPr txBox="1"/>
            <p:nvPr/>
          </p:nvSpPr>
          <p:spPr>
            <a:xfrm>
              <a:off x="1499884" y="4221426"/>
              <a:ext cx="2481217" cy="1631216"/>
            </a:xfrm>
            <a:prstGeom prst="rect">
              <a:avLst/>
            </a:prstGeom>
            <a:noFill/>
          </p:spPr>
          <p:txBody>
            <a:bodyPr wrap="square" rtlCol="0">
              <a:spAutoFit/>
            </a:bodyPr>
            <a:lstStyle/>
            <a:p>
              <a:pPr>
                <a:spcBef>
                  <a:spcPts val="300"/>
                </a:spcBef>
                <a:spcAft>
                  <a:spcPts val="300"/>
                </a:spcAft>
                <a:buClr>
                  <a:srgbClr val="C00000"/>
                </a:buClr>
                <a:buFont typeface="Arial" pitchFamily="34" charset="0"/>
                <a:buChar char="•"/>
              </a:pPr>
              <a:r>
                <a:rPr lang="el-GR" sz="1600" b="1"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Mechanical properties</a:t>
              </a:r>
              <a:endParaRPr lang="el-GR" sz="1600" dirty="0">
                <a:solidFill>
                  <a:schemeClr val="tx2">
                    <a:lumMod val="75000"/>
                  </a:schemeClr>
                </a:solidFill>
                <a:latin typeface="Arial" panose="020B0604020202020204" pitchFamily="34" charset="0"/>
                <a:cs typeface="Arial" panose="020B0604020202020204" pitchFamily="34" charset="0"/>
              </a:endParaRPr>
            </a:p>
            <a:p>
              <a:pPr>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Excellent stability</a:t>
              </a:r>
              <a:endParaRPr lang="el-GR" sz="1600" dirty="0">
                <a:solidFill>
                  <a:schemeClr val="tx2">
                    <a:lumMod val="75000"/>
                  </a:schemeClr>
                </a:solidFill>
                <a:latin typeface="Arial" panose="020B0604020202020204" pitchFamily="34" charset="0"/>
                <a:cs typeface="Arial" panose="020B0604020202020204" pitchFamily="34" charset="0"/>
              </a:endParaRPr>
            </a:p>
            <a:p>
              <a:pPr>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Chemical resistance</a:t>
              </a:r>
            </a:p>
            <a:p>
              <a:pPr>
                <a:spcBef>
                  <a:spcPts val="300"/>
                </a:spcBef>
                <a:spcAft>
                  <a:spcPts val="300"/>
                </a:spcAft>
                <a:buClr>
                  <a:srgbClr val="C00000"/>
                </a:buCl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 Flame retardants </a:t>
              </a:r>
              <a:endParaRPr lang="el-GR" sz="1600" dirty="0">
                <a:solidFill>
                  <a:schemeClr val="tx2">
                    <a:lumMod val="75000"/>
                  </a:schemeClr>
                </a:solidFill>
                <a:latin typeface="Arial" panose="020B0604020202020204" pitchFamily="34" charset="0"/>
                <a:cs typeface="Arial" panose="020B0604020202020204" pitchFamily="34" charset="0"/>
              </a:endParaRPr>
            </a:p>
            <a:p>
              <a:pPr>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Flexibility in design</a:t>
              </a:r>
              <a:endParaRPr lang="el-GR" sz="1600" b="1" u="sng" dirty="0">
                <a:solidFill>
                  <a:schemeClr val="tx2">
                    <a:lumMod val="75000"/>
                  </a:schemeClr>
                </a:solidFill>
                <a:latin typeface="Arial" panose="020B0604020202020204" pitchFamily="34" charset="0"/>
                <a:cs typeface="Arial" panose="020B0604020202020204" pitchFamily="34" charset="0"/>
              </a:endParaRPr>
            </a:p>
          </p:txBody>
        </p:sp>
        <p:sp>
          <p:nvSpPr>
            <p:cNvPr id="24" name="8 - Ορθογώνιο">
              <a:extLst>
                <a:ext uri="{FF2B5EF4-FFF2-40B4-BE49-F238E27FC236}">
                  <a16:creationId xmlns:a16="http://schemas.microsoft.com/office/drawing/2014/main" id="{6A218D84-3E17-720B-3461-913E39304287}"/>
                </a:ext>
              </a:extLst>
            </p:cNvPr>
            <p:cNvSpPr/>
            <p:nvPr/>
          </p:nvSpPr>
          <p:spPr>
            <a:xfrm>
              <a:off x="1978245" y="3744504"/>
              <a:ext cx="1199367" cy="338554"/>
            </a:xfrm>
            <a:prstGeom prst="rect">
              <a:avLst/>
            </a:prstGeom>
          </p:spPr>
          <p:txBody>
            <a:bodyPr wrap="none">
              <a:spAutoFit/>
            </a:bodyPr>
            <a:lstStyle/>
            <a:p>
              <a:pPr algn="ctr"/>
              <a:r>
                <a:rPr lang="en-US" sz="1600" b="1" u="sng" dirty="0">
                  <a:solidFill>
                    <a:schemeClr val="tx2">
                      <a:lumMod val="75000"/>
                    </a:schemeClr>
                  </a:solidFill>
                  <a:latin typeface="Arial" panose="020B0604020202020204" pitchFamily="34" charset="0"/>
                  <a:cs typeface="Arial" panose="020B0604020202020204" pitchFamily="34" charset="0"/>
                </a:rPr>
                <a:t>Properties</a:t>
              </a:r>
              <a:endParaRPr lang="el-GR" sz="1600" b="1" u="sng" dirty="0">
                <a:solidFill>
                  <a:schemeClr val="tx2">
                    <a:lumMod val="75000"/>
                  </a:schemeClr>
                </a:solidFill>
                <a:latin typeface="Arial" panose="020B0604020202020204" pitchFamily="34" charset="0"/>
                <a:cs typeface="Arial" panose="020B0604020202020204" pitchFamily="34" charset="0"/>
              </a:endParaRPr>
            </a:p>
          </p:txBody>
        </p:sp>
      </p:grpSp>
      <p:grpSp>
        <p:nvGrpSpPr>
          <p:cNvPr id="26" name="Ομάδα 21">
            <a:extLst>
              <a:ext uri="{FF2B5EF4-FFF2-40B4-BE49-F238E27FC236}">
                <a16:creationId xmlns:a16="http://schemas.microsoft.com/office/drawing/2014/main" id="{8ED569E5-E08A-548A-B21D-8F07C7643A4A}"/>
              </a:ext>
            </a:extLst>
          </p:cNvPr>
          <p:cNvGrpSpPr/>
          <p:nvPr/>
        </p:nvGrpSpPr>
        <p:grpSpPr>
          <a:xfrm>
            <a:off x="4185814" y="3130514"/>
            <a:ext cx="3758982" cy="2100079"/>
            <a:chOff x="6241632" y="3872034"/>
            <a:chExt cx="3758982" cy="2100079"/>
          </a:xfrm>
        </p:grpSpPr>
        <p:sp>
          <p:nvSpPr>
            <p:cNvPr id="29" name="Ορθογώνιο 19">
              <a:extLst>
                <a:ext uri="{FF2B5EF4-FFF2-40B4-BE49-F238E27FC236}">
                  <a16:creationId xmlns:a16="http://schemas.microsoft.com/office/drawing/2014/main" id="{DDCEED21-4C87-446E-2939-004E20EC4F2C}"/>
                </a:ext>
              </a:extLst>
            </p:cNvPr>
            <p:cNvSpPr/>
            <p:nvPr/>
          </p:nvSpPr>
          <p:spPr>
            <a:xfrm>
              <a:off x="6241632" y="3872034"/>
              <a:ext cx="3631992" cy="2100079"/>
            </a:xfrm>
            <a:prstGeom prst="roundRect">
              <a:avLst/>
            </a:prstGeom>
            <a:solidFill>
              <a:srgbClr val="3E7A47">
                <a:alpha val="8000"/>
              </a:srgb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600" dirty="0">
                <a:latin typeface="Arial" panose="020B0604020202020204" pitchFamily="34" charset="0"/>
                <a:cs typeface="Arial" panose="020B0604020202020204" pitchFamily="34" charset="0"/>
              </a:endParaRPr>
            </a:p>
          </p:txBody>
        </p:sp>
        <p:sp>
          <p:nvSpPr>
            <p:cNvPr id="27" name="7 - TextBox">
              <a:extLst>
                <a:ext uri="{FF2B5EF4-FFF2-40B4-BE49-F238E27FC236}">
                  <a16:creationId xmlns:a16="http://schemas.microsoft.com/office/drawing/2014/main" id="{671D164A-A1F3-246E-39F1-A188F6E47F40}"/>
                </a:ext>
              </a:extLst>
            </p:cNvPr>
            <p:cNvSpPr txBox="1"/>
            <p:nvPr/>
          </p:nvSpPr>
          <p:spPr>
            <a:xfrm>
              <a:off x="7346363" y="3876968"/>
              <a:ext cx="1415772" cy="338554"/>
            </a:xfrm>
            <a:prstGeom prst="rect">
              <a:avLst/>
            </a:prstGeom>
            <a:noFill/>
          </p:spPr>
          <p:txBody>
            <a:bodyPr wrap="none" rtlCol="0">
              <a:spAutoFit/>
            </a:bodyPr>
            <a:lstStyle/>
            <a:p>
              <a:r>
                <a:rPr lang="en-US" sz="1600" b="1" u="sng" dirty="0">
                  <a:solidFill>
                    <a:schemeClr val="tx2">
                      <a:lumMod val="75000"/>
                    </a:schemeClr>
                  </a:solidFill>
                  <a:latin typeface="Arial" panose="020B0604020202020204" pitchFamily="34" charset="0"/>
                  <a:cs typeface="Arial" panose="020B0604020202020204" pitchFamily="34" charset="0"/>
                </a:rPr>
                <a:t>Applications</a:t>
              </a:r>
              <a:endParaRPr lang="el-GR" sz="1600" b="1" u="sng" dirty="0">
                <a:solidFill>
                  <a:schemeClr val="tx2">
                    <a:lumMod val="75000"/>
                  </a:schemeClr>
                </a:solidFill>
                <a:latin typeface="Arial" panose="020B0604020202020204" pitchFamily="34" charset="0"/>
                <a:cs typeface="Arial" panose="020B0604020202020204" pitchFamily="34" charset="0"/>
              </a:endParaRPr>
            </a:p>
          </p:txBody>
        </p:sp>
        <p:sp>
          <p:nvSpPr>
            <p:cNvPr id="28" name="9 - TextBox">
              <a:extLst>
                <a:ext uri="{FF2B5EF4-FFF2-40B4-BE49-F238E27FC236}">
                  <a16:creationId xmlns:a16="http://schemas.microsoft.com/office/drawing/2014/main" id="{A37807A9-6CB8-79F2-36C9-F1336F54ECF3}"/>
                </a:ext>
              </a:extLst>
            </p:cNvPr>
            <p:cNvSpPr txBox="1"/>
            <p:nvPr/>
          </p:nvSpPr>
          <p:spPr>
            <a:xfrm>
              <a:off x="6368622" y="4241463"/>
              <a:ext cx="3631992" cy="1631216"/>
            </a:xfrm>
            <a:prstGeom prst="rect">
              <a:avLst/>
            </a:prstGeom>
            <a:noFill/>
          </p:spPr>
          <p:txBody>
            <a:bodyPr wrap="square" rtlCol="0">
              <a:spAutoFit/>
            </a:bodyPr>
            <a:lstStyle/>
            <a:p>
              <a:pPr>
                <a:spcBef>
                  <a:spcPts val="300"/>
                </a:spcBef>
                <a:spcAft>
                  <a:spcPts val="300"/>
                </a:spcAft>
                <a:buClr>
                  <a:srgbClr val="C00000"/>
                </a:buClr>
                <a:buFont typeface="Arial" pitchFamily="34" charset="0"/>
                <a:buChar char="•"/>
              </a:pPr>
              <a:r>
                <a:rPr lang="el-GR" sz="1600" b="1"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Coatings</a:t>
              </a:r>
            </a:p>
            <a:p>
              <a:pPr>
                <a:spcBef>
                  <a:spcPts val="300"/>
                </a:spcBef>
                <a:spcAft>
                  <a:spcPts val="300"/>
                </a:spcAft>
                <a:buClr>
                  <a:srgbClr val="C00000"/>
                </a:buClr>
                <a:buFont typeface="Arial"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 Adhesives</a:t>
              </a:r>
              <a:endParaRPr lang="el-GR" sz="1600" dirty="0">
                <a:solidFill>
                  <a:schemeClr val="tx2">
                    <a:lumMod val="75000"/>
                  </a:schemeClr>
                </a:solidFill>
                <a:latin typeface="Arial" panose="020B0604020202020204" pitchFamily="34" charset="0"/>
                <a:cs typeface="Arial" panose="020B0604020202020204" pitchFamily="34" charset="0"/>
              </a:endParaRPr>
            </a:p>
            <a:p>
              <a:pPr>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Manufacturing</a:t>
              </a:r>
              <a:endParaRPr lang="el-GR" sz="1600" dirty="0">
                <a:solidFill>
                  <a:schemeClr val="tx2">
                    <a:lumMod val="75000"/>
                  </a:schemeClr>
                </a:solidFill>
                <a:latin typeface="Arial" panose="020B0604020202020204" pitchFamily="34" charset="0"/>
                <a:cs typeface="Arial" panose="020B0604020202020204" pitchFamily="34" charset="0"/>
              </a:endParaRPr>
            </a:p>
            <a:p>
              <a:pPr marL="84138" indent="-84138">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Aerospace and automotive industry</a:t>
              </a:r>
              <a:endParaRPr lang="el-GR" sz="1600" dirty="0">
                <a:solidFill>
                  <a:schemeClr val="tx2">
                    <a:lumMod val="75000"/>
                  </a:schemeClr>
                </a:solidFill>
                <a:latin typeface="Arial" panose="020B0604020202020204" pitchFamily="34" charset="0"/>
                <a:cs typeface="Arial" panose="020B0604020202020204" pitchFamily="34" charset="0"/>
              </a:endParaRPr>
            </a:p>
            <a:p>
              <a:pPr>
                <a:spcBef>
                  <a:spcPts val="300"/>
                </a:spcBef>
                <a:spcAft>
                  <a:spcPts val="300"/>
                </a:spcAft>
                <a:buClr>
                  <a:srgbClr val="C00000"/>
                </a:buClr>
                <a:buFont typeface="Arial" pitchFamily="34" charset="0"/>
                <a:buChar char="•"/>
              </a:pPr>
              <a:r>
                <a:rPr lang="el-GR" sz="16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Sports equipment</a:t>
              </a:r>
              <a:endParaRPr lang="el-GR" b="1" u="sng" dirty="0">
                <a:solidFill>
                  <a:schemeClr val="tx2">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9C3384C-03CF-2F7C-84D5-191A8FCFBBC0}"/>
              </a:ext>
            </a:extLst>
          </p:cNvPr>
          <p:cNvPicPr>
            <a:picLocks noChangeAspect="1"/>
          </p:cNvPicPr>
          <p:nvPr/>
        </p:nvPicPr>
        <p:blipFill>
          <a:blip r:embed="rId5"/>
          <a:stretch>
            <a:fillRect/>
          </a:stretch>
        </p:blipFill>
        <p:spPr>
          <a:xfrm>
            <a:off x="3754016" y="5411608"/>
            <a:ext cx="1560829" cy="1347644"/>
          </a:xfrm>
          <a:prstGeom prst="rect">
            <a:avLst/>
          </a:prstGeom>
        </p:spPr>
      </p:pic>
      <p:pic>
        <p:nvPicPr>
          <p:cNvPr id="13" name="Picture 12">
            <a:extLst>
              <a:ext uri="{FF2B5EF4-FFF2-40B4-BE49-F238E27FC236}">
                <a16:creationId xmlns:a16="http://schemas.microsoft.com/office/drawing/2014/main" id="{60D76A33-1F3C-0B04-CF4D-9EE8C25CC7FD}"/>
              </a:ext>
            </a:extLst>
          </p:cNvPr>
          <p:cNvPicPr>
            <a:picLocks noChangeAspect="1"/>
          </p:cNvPicPr>
          <p:nvPr/>
        </p:nvPicPr>
        <p:blipFill>
          <a:blip r:embed="rId6"/>
          <a:stretch>
            <a:fillRect/>
          </a:stretch>
        </p:blipFill>
        <p:spPr>
          <a:xfrm>
            <a:off x="5374621" y="5435447"/>
            <a:ext cx="1985708" cy="1323805"/>
          </a:xfrm>
          <a:prstGeom prst="rect">
            <a:avLst/>
          </a:prstGeom>
        </p:spPr>
      </p:pic>
      <p:pic>
        <p:nvPicPr>
          <p:cNvPr id="30" name="Picture 29">
            <a:extLst>
              <a:ext uri="{FF2B5EF4-FFF2-40B4-BE49-F238E27FC236}">
                <a16:creationId xmlns:a16="http://schemas.microsoft.com/office/drawing/2014/main" id="{22137703-0EDC-4C84-211B-ED89CE9DC5B5}"/>
              </a:ext>
            </a:extLst>
          </p:cNvPr>
          <p:cNvPicPr>
            <a:picLocks noChangeAspect="1"/>
          </p:cNvPicPr>
          <p:nvPr/>
        </p:nvPicPr>
        <p:blipFill>
          <a:blip r:embed="rId7"/>
          <a:stretch>
            <a:fillRect/>
          </a:stretch>
        </p:blipFill>
        <p:spPr>
          <a:xfrm>
            <a:off x="7400560" y="5448981"/>
            <a:ext cx="1738441" cy="1300178"/>
          </a:xfrm>
          <a:prstGeom prst="rect">
            <a:avLst/>
          </a:prstGeom>
        </p:spPr>
      </p:pic>
      <p:pic>
        <p:nvPicPr>
          <p:cNvPr id="31" name="Picture 30">
            <a:extLst>
              <a:ext uri="{FF2B5EF4-FFF2-40B4-BE49-F238E27FC236}">
                <a16:creationId xmlns:a16="http://schemas.microsoft.com/office/drawing/2014/main" id="{020F46FA-443F-3582-3973-241483134C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1702" y="5415470"/>
            <a:ext cx="3432538" cy="1343782"/>
          </a:xfrm>
          <a:prstGeom prst="rect">
            <a:avLst/>
          </a:prstGeom>
        </p:spPr>
      </p:pic>
    </p:spTree>
    <p:extLst>
      <p:ext uri="{BB962C8B-B14F-4D97-AF65-F5344CB8AC3E}">
        <p14:creationId xmlns:p14="http://schemas.microsoft.com/office/powerpoint/2010/main" val="149471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AB0D12-F426-CE6E-B718-4A976B10695A}"/>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sp>
        <p:nvSpPr>
          <p:cNvPr id="6" name="TextBox 5">
            <a:extLst>
              <a:ext uri="{FF2B5EF4-FFF2-40B4-BE49-F238E27FC236}">
                <a16:creationId xmlns:a16="http://schemas.microsoft.com/office/drawing/2014/main" id="{DB16DC45-9C3A-34BC-5324-9944A9126783}"/>
              </a:ext>
            </a:extLst>
          </p:cNvPr>
          <p:cNvSpPr txBox="1"/>
          <p:nvPr/>
        </p:nvSpPr>
        <p:spPr>
          <a:xfrm>
            <a:off x="556811" y="1490211"/>
            <a:ext cx="8700459" cy="4765215"/>
          </a:xfrm>
          <a:prstGeom prst="rect">
            <a:avLst/>
          </a:prstGeom>
          <a:noFill/>
        </p:spPr>
        <p:txBody>
          <a:bodyPr wrap="square">
            <a:spAutoFit/>
          </a:bodyPr>
          <a:lstStyle/>
          <a:p>
            <a:pPr marL="285750" indent="-285750" algn="just">
              <a:lnSpc>
                <a:spcPct val="20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v"/>
            </a:pPr>
            <a:r>
              <a:rPr lang="en-US" sz="1400" b="0" i="0" dirty="0">
                <a:highlight>
                  <a:srgbClr val="FFFFFF"/>
                </a:highlight>
                <a:latin typeface="Arial" panose="020B0604020202020204" pitchFamily="34" charset="0"/>
              </a:rPr>
              <a:t>Over 90% of these epoxy materials are based on bis(4-hydroxyphenylene)-2,2-propane, known as bisphenol A (BPA)</a:t>
            </a:r>
            <a:r>
              <a:rPr lang="en-US" sz="1400" b="0" i="0" dirty="0">
                <a:highlight>
                  <a:srgbClr val="FFFFFF"/>
                </a:highlight>
                <a:latin typeface="Arial" panose="020B0604020202020204" pitchFamily="34" charset="0"/>
                <a:cs typeface="Arial" panose="020B0604020202020204" pitchFamily="34" charset="0"/>
              </a:rPr>
              <a:t>.</a:t>
            </a:r>
          </a:p>
          <a:p>
            <a:pPr marL="285750" indent="-285750" algn="just">
              <a:lnSpc>
                <a:spcPct val="200000"/>
              </a:lnSpc>
              <a:buFont typeface="Wingdings" panose="05000000000000000000" pitchFamily="2" charset="2"/>
              <a:buChar char="v"/>
            </a:pPr>
            <a:endParaRPr lang="en-US" sz="1400" b="0" i="0" dirty="0">
              <a:highlight>
                <a:srgbClr val="FFFFFF"/>
              </a:highlight>
              <a:latin typeface="Arial" panose="020B0604020202020204" pitchFamily="34" charset="0"/>
              <a:cs typeface="Arial" panose="020B0604020202020204" pitchFamily="34" charset="0"/>
            </a:endParaRPr>
          </a:p>
          <a:p>
            <a:pPr marL="285750" indent="-285750" algn="just">
              <a:lnSpc>
                <a:spcPct val="200000"/>
              </a:lnSpc>
              <a:buFont typeface="Wingdings" panose="05000000000000000000" pitchFamily="2" charset="2"/>
              <a:buChar char="v"/>
            </a:pPr>
            <a:r>
              <a:rPr lang="en-US" sz="1400" b="0" i="0" dirty="0">
                <a:highlight>
                  <a:srgbClr val="FFFFFF"/>
                </a:highlight>
                <a:latin typeface="Arial" panose="020B0604020202020204" pitchFamily="34" charset="0"/>
              </a:rPr>
              <a:t>BPA has been classified as carcinogen mutagen and reprotoxic (CMR), and is recognized as an endocrine disruptor. Consequently, many governments have recently hardened the legislation regarding the production and use of BPA, especially in baby’s bottles, food containers and medical supplies. </a:t>
            </a:r>
          </a:p>
          <a:p>
            <a:pPr algn="just">
              <a:lnSpc>
                <a:spcPct val="200000"/>
              </a:lnSpc>
            </a:pPr>
            <a:endParaRPr lang="en-US" sz="1400" b="0" i="0" dirty="0">
              <a:highlight>
                <a:srgbClr val="FFFFFF"/>
              </a:highlight>
              <a:latin typeface="Arial" panose="020B0604020202020204" pitchFamily="34" charset="0"/>
            </a:endParaRPr>
          </a:p>
          <a:p>
            <a:pPr marL="285750" indent="-285750" algn="just">
              <a:lnSpc>
                <a:spcPct val="20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Growing environmental and economic concerns as well as the depletion of petrochemical resources has caused a rapid increase in the research and development of bio-based epoxy resins in recent years.</a:t>
            </a:r>
          </a:p>
          <a:p>
            <a:pPr marL="285750" indent="-285750" algn="just">
              <a:lnSpc>
                <a:spcPct val="200000"/>
              </a:lnSpc>
              <a:buFont typeface="Wingdings" panose="05000000000000000000" pitchFamily="2" charset="2"/>
              <a:buChar char="v"/>
            </a:pPr>
            <a:endParaRPr lang="el-GR" sz="14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A80A4508-9FA6-76B9-2B06-84F9B56BF350}"/>
              </a:ext>
            </a:extLst>
          </p:cNvPr>
          <p:cNvGrpSpPr/>
          <p:nvPr/>
        </p:nvGrpSpPr>
        <p:grpSpPr>
          <a:xfrm>
            <a:off x="9443429" y="1789812"/>
            <a:ext cx="2200884" cy="3612405"/>
            <a:chOff x="9991116" y="1808862"/>
            <a:chExt cx="2200884" cy="3612405"/>
          </a:xfrm>
        </p:grpSpPr>
        <p:pic>
          <p:nvPicPr>
            <p:cNvPr id="7" name="Εικόνα 10">
              <a:extLst>
                <a:ext uri="{FF2B5EF4-FFF2-40B4-BE49-F238E27FC236}">
                  <a16:creationId xmlns:a16="http://schemas.microsoft.com/office/drawing/2014/main" id="{53E3BF26-9B1A-4B96-1816-46E71DFBCF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10243394" y="1918686"/>
              <a:ext cx="1380453" cy="60329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796D492-2EF2-A434-451A-E2F8F9D20CCD}"/>
                </a:ext>
              </a:extLst>
            </p:cNvPr>
            <p:cNvSpPr txBox="1"/>
            <p:nvPr/>
          </p:nvSpPr>
          <p:spPr>
            <a:xfrm>
              <a:off x="10483838" y="2586644"/>
              <a:ext cx="960973"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Bisphenol A</a:t>
              </a:r>
              <a:endParaRPr lang="el-GR" sz="1000" b="1" dirty="0">
                <a:latin typeface="Times New Roman" panose="02020603050405020304" pitchFamily="18" charset="0"/>
                <a:cs typeface="Times New Roman" panose="02020603050405020304" pitchFamily="18" charset="0"/>
              </a:endParaRPr>
            </a:p>
          </p:txBody>
        </p:sp>
        <p:pic>
          <p:nvPicPr>
            <p:cNvPr id="9" name="Εικόνα 22">
              <a:extLst>
                <a:ext uri="{FF2B5EF4-FFF2-40B4-BE49-F238E27FC236}">
                  <a16:creationId xmlns:a16="http://schemas.microsoft.com/office/drawing/2014/main" id="{5450BEBC-2BB2-72E9-E561-962AE8FE2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2955" y="3108681"/>
              <a:ext cx="1699596" cy="613271"/>
            </a:xfrm>
            <a:prstGeom prst="rect">
              <a:avLst/>
            </a:prstGeom>
            <a:effectLst>
              <a:outerShdw blurRad="50800" dist="38100" dir="2700000" algn="tl" rotWithShape="0">
                <a:prstClr val="black">
                  <a:alpha val="40000"/>
                </a:prstClr>
              </a:outerShdw>
            </a:effectLst>
          </p:spPr>
        </p:pic>
        <p:pic>
          <p:nvPicPr>
            <p:cNvPr id="10" name="Εικόνα 25">
              <a:extLst>
                <a:ext uri="{FF2B5EF4-FFF2-40B4-BE49-F238E27FC236}">
                  <a16:creationId xmlns:a16="http://schemas.microsoft.com/office/drawing/2014/main" id="{CA915440-D106-0657-5D15-05C7663CE951}"/>
                </a:ext>
              </a:extLst>
            </p:cNvPr>
            <p:cNvPicPr>
              <a:picLocks noChangeAspect="1"/>
            </p:cNvPicPr>
            <p:nvPr/>
          </p:nvPicPr>
          <p:blipFill>
            <a:blip r:embed="rId4"/>
            <a:stretch>
              <a:fillRect/>
            </a:stretch>
          </p:blipFill>
          <p:spPr>
            <a:xfrm rot="10962158">
              <a:off x="10149533" y="2330689"/>
              <a:ext cx="223616" cy="651681"/>
            </a:xfrm>
            <a:prstGeom prst="rect">
              <a:avLst/>
            </a:prstGeom>
          </p:spPr>
        </p:pic>
        <p:pic>
          <p:nvPicPr>
            <p:cNvPr id="11" name="Εικόνα 26">
              <a:extLst>
                <a:ext uri="{FF2B5EF4-FFF2-40B4-BE49-F238E27FC236}">
                  <a16:creationId xmlns:a16="http://schemas.microsoft.com/office/drawing/2014/main" id="{D5930871-DE1C-42D6-B143-BB34F9A1167F}"/>
                </a:ext>
              </a:extLst>
            </p:cNvPr>
            <p:cNvPicPr>
              <a:picLocks noChangeAspect="1"/>
            </p:cNvPicPr>
            <p:nvPr/>
          </p:nvPicPr>
          <p:blipFill>
            <a:blip r:embed="rId4"/>
            <a:stretch>
              <a:fillRect/>
            </a:stretch>
          </p:blipFill>
          <p:spPr>
            <a:xfrm rot="10800000" flipH="1">
              <a:off x="11941335" y="3774953"/>
              <a:ext cx="250665" cy="651682"/>
            </a:xfrm>
            <a:prstGeom prst="rect">
              <a:avLst/>
            </a:prstGeom>
          </p:spPr>
        </p:pic>
        <p:pic>
          <p:nvPicPr>
            <p:cNvPr id="12" name="Εικόνα 28">
              <a:extLst>
                <a:ext uri="{FF2B5EF4-FFF2-40B4-BE49-F238E27FC236}">
                  <a16:creationId xmlns:a16="http://schemas.microsoft.com/office/drawing/2014/main" id="{132D1B63-F79D-846D-90DE-D60E982C53CA}"/>
                </a:ext>
              </a:extLst>
            </p:cNvPr>
            <p:cNvPicPr>
              <a:picLocks noChangeAspect="1"/>
            </p:cNvPicPr>
            <p:nvPr/>
          </p:nvPicPr>
          <p:blipFill>
            <a:blip r:embed="rId5"/>
            <a:stretch>
              <a:fillRect/>
            </a:stretch>
          </p:blipFill>
          <p:spPr>
            <a:xfrm>
              <a:off x="9991116" y="4405607"/>
              <a:ext cx="2014726" cy="589088"/>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4FA6256D-DA59-42B3-D9BE-D5E930E89406}"/>
                </a:ext>
              </a:extLst>
            </p:cNvPr>
            <p:cNvSpPr txBox="1"/>
            <p:nvPr/>
          </p:nvSpPr>
          <p:spPr>
            <a:xfrm>
              <a:off x="10393360" y="5167351"/>
              <a:ext cx="1438137" cy="253916"/>
            </a:xfrm>
            <a:prstGeom prst="rect">
              <a:avLst/>
            </a:prstGeom>
            <a:noFill/>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DGEBA oligomer</a:t>
              </a:r>
              <a:endParaRPr lang="el-GR" sz="1050" b="1" dirty="0">
                <a:latin typeface="Times New Roman" panose="02020603050405020304" pitchFamily="18" charset="0"/>
                <a:cs typeface="Times New Roman" panose="02020603050405020304" pitchFamily="18" charset="0"/>
              </a:endParaRPr>
            </a:p>
          </p:txBody>
        </p:sp>
        <p:pic>
          <p:nvPicPr>
            <p:cNvPr id="14" name="Εικόνα 7" descr="Εικόνα που περιέχει σύνδεσμος&#10;&#10;Περιγραφή που δημιουργήθηκε αυτόματα">
              <a:extLst>
                <a:ext uri="{FF2B5EF4-FFF2-40B4-BE49-F238E27FC236}">
                  <a16:creationId xmlns:a16="http://schemas.microsoft.com/office/drawing/2014/main" id="{55F1F963-3E12-B055-5226-925F40C77EA5}"/>
                </a:ext>
              </a:extLst>
            </p:cNvPr>
            <p:cNvPicPr>
              <a:picLocks noChangeAspect="1"/>
            </p:cNvPicPr>
            <p:nvPr/>
          </p:nvPicPr>
          <p:blipFill rotWithShape="1">
            <a:blip r:embed="rId6" cstate="screen">
              <a:alphaModFix amt="34000"/>
              <a:extLst>
                <a:ext uri="{28A0092B-C50C-407E-A947-70E740481C1C}">
                  <a14:useLocalDpi xmlns:a14="http://schemas.microsoft.com/office/drawing/2010/main"/>
                </a:ext>
              </a:extLst>
            </a:blip>
            <a:srcRect/>
            <a:stretch/>
          </p:blipFill>
          <p:spPr>
            <a:xfrm rot="506482">
              <a:off x="10184948" y="1808862"/>
              <a:ext cx="1328247" cy="958373"/>
            </a:xfrm>
            <a:prstGeom prst="rect">
              <a:avLst/>
            </a:prstGeom>
            <a:effectLst>
              <a:outerShdw blurRad="50800" dist="38100" dir="2700000" algn="tl" rotWithShape="0">
                <a:prstClr val="black">
                  <a:alpha val="19000"/>
                </a:prstClr>
              </a:outerShdw>
            </a:effectLst>
          </p:spPr>
        </p:pic>
      </p:grpSp>
      <p:sp>
        <p:nvSpPr>
          <p:cNvPr id="16" name="Rectangle 15">
            <a:extLst>
              <a:ext uri="{FF2B5EF4-FFF2-40B4-BE49-F238E27FC236}">
                <a16:creationId xmlns:a16="http://schemas.microsoft.com/office/drawing/2014/main" id="{9A5E1080-23C8-42AC-EA32-34E09BA362B9}"/>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231867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4A8BBE-A74C-354C-C518-377ACB962E81}"/>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pic>
        <p:nvPicPr>
          <p:cNvPr id="5" name="Εικόνα 35" descr="Εικόνα που περιέχει γραφικά, δημιουργικότητα&#10;&#10;Περιγραφή που δημιουργήθηκε αυτόματα">
            <a:extLst>
              <a:ext uri="{FF2B5EF4-FFF2-40B4-BE49-F238E27FC236}">
                <a16:creationId xmlns:a16="http://schemas.microsoft.com/office/drawing/2014/main" id="{D5938736-462B-7A5B-05B3-E458EF18E3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71504">
            <a:off x="1018527" y="4813529"/>
            <a:ext cx="1398033" cy="543778"/>
          </a:xfrm>
          <a:prstGeom prst="rect">
            <a:avLst/>
          </a:prstGeom>
        </p:spPr>
      </p:pic>
      <p:sp>
        <p:nvSpPr>
          <p:cNvPr id="6" name="TextBox 5">
            <a:extLst>
              <a:ext uri="{FF2B5EF4-FFF2-40B4-BE49-F238E27FC236}">
                <a16:creationId xmlns:a16="http://schemas.microsoft.com/office/drawing/2014/main" id="{D70BBA01-1381-96EB-A393-D736D35C1530}"/>
              </a:ext>
            </a:extLst>
          </p:cNvPr>
          <p:cNvSpPr txBox="1"/>
          <p:nvPr/>
        </p:nvSpPr>
        <p:spPr>
          <a:xfrm>
            <a:off x="391900" y="1418010"/>
            <a:ext cx="1486497" cy="369332"/>
          </a:xfrm>
          <a:prstGeom prst="rect">
            <a:avLst/>
          </a:prstGeom>
          <a:solidFill>
            <a:schemeClr val="bg1"/>
          </a:solidFill>
          <a:ln w="28575">
            <a:solidFill>
              <a:srgbClr val="3E7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Vegetable oils</a:t>
            </a:r>
            <a:endParaRPr lang="el-GR" sz="1400" dirty="0">
              <a:solidFill>
                <a:schemeClr val="tx1"/>
              </a:solidFill>
            </a:endParaRPr>
          </a:p>
        </p:txBody>
      </p:sp>
      <p:sp>
        <p:nvSpPr>
          <p:cNvPr id="7" name="TextBox 6">
            <a:extLst>
              <a:ext uri="{FF2B5EF4-FFF2-40B4-BE49-F238E27FC236}">
                <a16:creationId xmlns:a16="http://schemas.microsoft.com/office/drawing/2014/main" id="{D1CF65BB-F5D7-D42A-77A9-65E9F6B04DB8}"/>
              </a:ext>
            </a:extLst>
          </p:cNvPr>
          <p:cNvSpPr txBox="1"/>
          <p:nvPr/>
        </p:nvSpPr>
        <p:spPr>
          <a:xfrm>
            <a:off x="267866" y="1796996"/>
            <a:ext cx="5313784" cy="1668214"/>
          </a:xfrm>
          <a:prstGeom prst="rect">
            <a:avLst/>
          </a:prstGeom>
          <a:noFill/>
        </p:spPr>
        <p:txBody>
          <a:bodyPr wrap="square" rtlCol="0">
            <a:spAutoFit/>
          </a:bodyPr>
          <a:lstStyle/>
          <a:p>
            <a:pPr algn="just">
              <a:lnSpc>
                <a:spcPct val="150000"/>
              </a:lnSpc>
            </a:pPr>
            <a:r>
              <a:rPr lang="en-US" sz="1400" dirty="0">
                <a:latin typeface="Arial" panose="020B0604020202020204" pitchFamily="34" charset="0"/>
                <a:cs typeface="Arial" panose="020B0604020202020204" pitchFamily="34" charset="0"/>
              </a:rPr>
              <a:t>Chemical composition</a:t>
            </a:r>
          </a:p>
          <a:p>
            <a:pPr marL="285750" indent="-285750" algn="just">
              <a:lnSpc>
                <a:spcPct val="150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Triglycerides 95-98 %</a:t>
            </a:r>
            <a:r>
              <a:rPr lang="en-US" sz="1400" dirty="0">
                <a:latin typeface="Arial" panose="020B0604020202020204" pitchFamily="34" charset="0"/>
                <a:cs typeface="Arial" panose="020B0604020202020204" pitchFamily="34" charset="0"/>
              </a:rPr>
              <a:t>  (saturated fatty acids, mono- &amp; poly- unsaturated fatty acids)</a:t>
            </a:r>
          </a:p>
          <a:p>
            <a:pPr marL="285750" indent="-285750" algn="just">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Other components 2-5 % (free fatty acids, tocopherols, </a:t>
            </a:r>
            <a:r>
              <a:rPr lang="en-US" sz="1400" dirty="0" err="1">
                <a:latin typeface="Arial" panose="020B0604020202020204" pitchFamily="34" charset="0"/>
                <a:cs typeface="Arial" panose="020B0604020202020204" pitchFamily="34" charset="0"/>
              </a:rPr>
              <a:t>polysterols</a:t>
            </a:r>
            <a:r>
              <a:rPr lang="en-US" sz="1400" dirty="0">
                <a:latin typeface="Arial" panose="020B0604020202020204" pitchFamily="34" charset="0"/>
                <a:cs typeface="Arial" panose="020B0604020202020204" pitchFamily="34" charset="0"/>
              </a:rPr>
              <a:t>, squalene, carotenoids, </a:t>
            </a:r>
            <a:r>
              <a:rPr lang="en-US" sz="1400" dirty="0" err="1">
                <a:latin typeface="Arial" panose="020B0604020202020204" pitchFamily="34" charset="0"/>
                <a:cs typeface="Arial" panose="020B0604020202020204" pitchFamily="34" charset="0"/>
              </a:rPr>
              <a:t>plenolics</a:t>
            </a:r>
            <a:r>
              <a:rPr lang="en-US" sz="1400" dirty="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74C925-FAB1-FD0F-267C-A53FE50379EE}"/>
              </a:ext>
            </a:extLst>
          </p:cNvPr>
          <p:cNvSpPr txBox="1"/>
          <p:nvPr/>
        </p:nvSpPr>
        <p:spPr>
          <a:xfrm>
            <a:off x="694855" y="4775118"/>
            <a:ext cx="909223" cy="307777"/>
          </a:xfrm>
          <a:prstGeom prst="rect">
            <a:avLst/>
          </a:prstGeom>
          <a:noFill/>
        </p:spPr>
        <p:txBody>
          <a:bodyPr wrap="none" rtlCol="0">
            <a:spAutoFit/>
          </a:bodyPr>
          <a:lstStyle/>
          <a:p>
            <a:r>
              <a:rPr lang="en-US" sz="1400" i="1" dirty="0"/>
              <a:t>linseed oil</a:t>
            </a:r>
            <a:endParaRPr lang="el-GR" sz="1400" i="1" dirty="0"/>
          </a:p>
        </p:txBody>
      </p:sp>
      <p:pic>
        <p:nvPicPr>
          <p:cNvPr id="9" name="Εικόνα 38" descr="Εικόνα που περιέχει γραφικά, δημιουργικότητα&#10;&#10;Περιγραφή που δημιουργήθηκε αυτόματα">
            <a:extLst>
              <a:ext uri="{FF2B5EF4-FFF2-40B4-BE49-F238E27FC236}">
                <a16:creationId xmlns:a16="http://schemas.microsoft.com/office/drawing/2014/main" id="{499D9E3F-99AB-4D3E-6529-4B76659C79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670182">
            <a:off x="3607356" y="4975589"/>
            <a:ext cx="1398033" cy="543778"/>
          </a:xfrm>
          <a:prstGeom prst="rect">
            <a:avLst/>
          </a:prstGeom>
        </p:spPr>
      </p:pic>
      <p:sp>
        <p:nvSpPr>
          <p:cNvPr id="10" name="TextBox 9">
            <a:extLst>
              <a:ext uri="{FF2B5EF4-FFF2-40B4-BE49-F238E27FC236}">
                <a16:creationId xmlns:a16="http://schemas.microsoft.com/office/drawing/2014/main" id="{9F3AD234-12D3-3184-B13D-A5123686523F}"/>
              </a:ext>
            </a:extLst>
          </p:cNvPr>
          <p:cNvSpPr txBox="1"/>
          <p:nvPr/>
        </p:nvSpPr>
        <p:spPr>
          <a:xfrm>
            <a:off x="4726648" y="4982166"/>
            <a:ext cx="1715726" cy="307777"/>
          </a:xfrm>
          <a:prstGeom prst="rect">
            <a:avLst/>
          </a:prstGeom>
          <a:noFill/>
        </p:spPr>
        <p:txBody>
          <a:bodyPr wrap="none" rtlCol="0">
            <a:spAutoFit/>
          </a:bodyPr>
          <a:lstStyle/>
          <a:p>
            <a:r>
              <a:rPr lang="en-US" sz="1400" i="1" dirty="0"/>
              <a:t>epoxidized linseed oil</a:t>
            </a:r>
            <a:endParaRPr lang="el-GR" sz="1400" i="1" dirty="0"/>
          </a:p>
        </p:txBody>
      </p:sp>
      <p:graphicFrame>
        <p:nvGraphicFramePr>
          <p:cNvPr id="11" name="Αντικείμενο 44">
            <a:extLst>
              <a:ext uri="{FF2B5EF4-FFF2-40B4-BE49-F238E27FC236}">
                <a16:creationId xmlns:a16="http://schemas.microsoft.com/office/drawing/2014/main" id="{70864D02-E3E7-430D-9E02-A13FA9D4C379}"/>
              </a:ext>
            </a:extLst>
          </p:cNvPr>
          <p:cNvGraphicFramePr>
            <a:graphicFrameLocks noChangeAspect="1"/>
          </p:cNvGraphicFramePr>
          <p:nvPr>
            <p:extLst>
              <p:ext uri="{D42A27DB-BD31-4B8C-83A1-F6EECF244321}">
                <p14:modId xmlns:p14="http://schemas.microsoft.com/office/powerpoint/2010/main" val="1260883143"/>
              </p:ext>
            </p:extLst>
          </p:nvPr>
        </p:nvGraphicFramePr>
        <p:xfrm>
          <a:off x="1531237" y="5149995"/>
          <a:ext cx="3068147" cy="1072154"/>
        </p:xfrm>
        <a:graphic>
          <a:graphicData uri="http://schemas.openxmlformats.org/presentationml/2006/ole">
            <mc:AlternateContent xmlns:mc="http://schemas.openxmlformats.org/markup-compatibility/2006">
              <mc:Choice xmlns:v="urn:schemas-microsoft-com:vml" Requires="v">
                <p:oleObj name="CS ChemDraw Drawing" r:id="rId3" imgW="3934777" imgH="1235391" progId="ChemDraw.Document.6.0">
                  <p:embed/>
                </p:oleObj>
              </mc:Choice>
              <mc:Fallback>
                <p:oleObj name="CS ChemDraw Drawing" r:id="rId3" imgW="3934777" imgH="1235391" progId="ChemDraw.Document.6.0">
                  <p:embed/>
                  <p:pic>
                    <p:nvPicPr>
                      <p:cNvPr id="11" name="Αντικείμενο 44">
                        <a:extLst>
                          <a:ext uri="{FF2B5EF4-FFF2-40B4-BE49-F238E27FC236}">
                            <a16:creationId xmlns:a16="http://schemas.microsoft.com/office/drawing/2014/main" id="{70864D02-E3E7-430D-9E02-A13FA9D4C379}"/>
                          </a:ext>
                        </a:extLst>
                      </p:cNvPr>
                      <p:cNvPicPr/>
                      <p:nvPr/>
                    </p:nvPicPr>
                    <p:blipFill>
                      <a:blip r:embed="rId4"/>
                      <a:stretch>
                        <a:fillRect/>
                      </a:stretch>
                    </p:blipFill>
                    <p:spPr>
                      <a:xfrm>
                        <a:off x="1531237" y="5149995"/>
                        <a:ext cx="3068147" cy="1072154"/>
                      </a:xfrm>
                      <a:prstGeom prst="rect">
                        <a:avLst/>
                      </a:prstGeom>
                    </p:spPr>
                  </p:pic>
                </p:oleObj>
              </mc:Fallback>
            </mc:AlternateContent>
          </a:graphicData>
        </a:graphic>
      </p:graphicFrame>
      <p:pic>
        <p:nvPicPr>
          <p:cNvPr id="12" name="Εικόνα 46">
            <a:extLst>
              <a:ext uri="{FF2B5EF4-FFF2-40B4-BE49-F238E27FC236}">
                <a16:creationId xmlns:a16="http://schemas.microsoft.com/office/drawing/2014/main" id="{F1A61CE6-5F78-6859-B4C8-A9177B249F1D}"/>
              </a:ext>
            </a:extLst>
          </p:cNvPr>
          <p:cNvPicPr>
            <a:picLocks noChangeAspect="1"/>
          </p:cNvPicPr>
          <p:nvPr/>
        </p:nvPicPr>
        <p:blipFill>
          <a:blip r:embed="rId5"/>
          <a:stretch>
            <a:fillRect/>
          </a:stretch>
        </p:blipFill>
        <p:spPr>
          <a:xfrm>
            <a:off x="356088" y="3688257"/>
            <a:ext cx="1733792" cy="1200318"/>
          </a:xfrm>
          <a:prstGeom prst="rect">
            <a:avLst/>
          </a:prstGeom>
          <a:effectLst>
            <a:softEdge rad="127000"/>
          </a:effectLst>
        </p:spPr>
      </p:pic>
      <p:graphicFrame>
        <p:nvGraphicFramePr>
          <p:cNvPr id="13" name="Αντικείμενο 47">
            <a:extLst>
              <a:ext uri="{FF2B5EF4-FFF2-40B4-BE49-F238E27FC236}">
                <a16:creationId xmlns:a16="http://schemas.microsoft.com/office/drawing/2014/main" id="{79EEACC2-70AA-3E7B-7150-5A6CBA551290}"/>
              </a:ext>
            </a:extLst>
          </p:cNvPr>
          <p:cNvGraphicFramePr>
            <a:graphicFrameLocks noChangeAspect="1"/>
          </p:cNvGraphicFramePr>
          <p:nvPr>
            <p:extLst>
              <p:ext uri="{D42A27DB-BD31-4B8C-83A1-F6EECF244321}">
                <p14:modId xmlns:p14="http://schemas.microsoft.com/office/powerpoint/2010/main" val="1893508826"/>
              </p:ext>
            </p:extLst>
          </p:nvPr>
        </p:nvGraphicFramePr>
        <p:xfrm>
          <a:off x="4006770" y="3759681"/>
          <a:ext cx="2994184" cy="1032254"/>
        </p:xfrm>
        <a:graphic>
          <a:graphicData uri="http://schemas.openxmlformats.org/presentationml/2006/ole">
            <mc:AlternateContent xmlns:mc="http://schemas.openxmlformats.org/markup-compatibility/2006">
              <mc:Choice xmlns:v="urn:schemas-microsoft-com:vml" Requires="v">
                <p:oleObj name="CS ChemDraw Drawing" r:id="rId6" imgW="3934483" imgH="1270504" progId="ChemDraw.Document.6.0">
                  <p:embed/>
                </p:oleObj>
              </mc:Choice>
              <mc:Fallback>
                <p:oleObj name="CS ChemDraw Drawing" r:id="rId6" imgW="3934483" imgH="1270504" progId="ChemDraw.Document.6.0">
                  <p:embed/>
                  <p:pic>
                    <p:nvPicPr>
                      <p:cNvPr id="13" name="Αντικείμενο 47">
                        <a:extLst>
                          <a:ext uri="{FF2B5EF4-FFF2-40B4-BE49-F238E27FC236}">
                            <a16:creationId xmlns:a16="http://schemas.microsoft.com/office/drawing/2014/main" id="{79EEACC2-70AA-3E7B-7150-5A6CBA551290}"/>
                          </a:ext>
                        </a:extLst>
                      </p:cNvPr>
                      <p:cNvPicPr/>
                      <p:nvPr/>
                    </p:nvPicPr>
                    <p:blipFill>
                      <a:blip r:embed="rId7"/>
                      <a:stretch>
                        <a:fillRect/>
                      </a:stretch>
                    </p:blipFill>
                    <p:spPr>
                      <a:xfrm>
                        <a:off x="4006770" y="3759681"/>
                        <a:ext cx="2994184" cy="1032254"/>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B0D32AF1-4888-CCA8-9957-782A55D309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2613" y="2050038"/>
            <a:ext cx="3635199" cy="3347831"/>
          </a:xfrm>
          <a:prstGeom prst="rect">
            <a:avLst/>
          </a:prstGeom>
        </p:spPr>
      </p:pic>
      <p:sp>
        <p:nvSpPr>
          <p:cNvPr id="15" name="Rectangle 14">
            <a:extLst>
              <a:ext uri="{FF2B5EF4-FFF2-40B4-BE49-F238E27FC236}">
                <a16:creationId xmlns:a16="http://schemas.microsoft.com/office/drawing/2014/main" id="{09779875-EA07-7FBD-0179-EEBA797B2C12}"/>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241164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D74BA0-07FC-54DB-2A4B-061E072D97DB}"/>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pic>
        <p:nvPicPr>
          <p:cNvPr id="5" name="Picture 4">
            <a:extLst>
              <a:ext uri="{FF2B5EF4-FFF2-40B4-BE49-F238E27FC236}">
                <a16:creationId xmlns:a16="http://schemas.microsoft.com/office/drawing/2014/main" id="{8E2F88BF-6070-A2B4-CF7A-85CF34B33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829" y="2719058"/>
            <a:ext cx="3731783" cy="3422745"/>
          </a:xfrm>
          <a:prstGeom prst="rect">
            <a:avLst/>
          </a:prstGeom>
        </p:spPr>
      </p:pic>
      <p:sp>
        <p:nvSpPr>
          <p:cNvPr id="6" name="TextBox 5">
            <a:extLst>
              <a:ext uri="{FF2B5EF4-FFF2-40B4-BE49-F238E27FC236}">
                <a16:creationId xmlns:a16="http://schemas.microsoft.com/office/drawing/2014/main" id="{5A311404-7B19-6B2F-F87E-376E188389A8}"/>
              </a:ext>
            </a:extLst>
          </p:cNvPr>
          <p:cNvSpPr txBox="1"/>
          <p:nvPr/>
        </p:nvSpPr>
        <p:spPr>
          <a:xfrm>
            <a:off x="377166" y="2043379"/>
            <a:ext cx="4583838" cy="584775"/>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lgn="just"/>
            <a:r>
              <a:rPr lang="en-US" sz="1600" dirty="0"/>
              <a:t>Structure of lignocellulosic biomass and its biopolymers; cellulose, hemicellulose, and lignin.</a:t>
            </a:r>
            <a:endParaRPr lang="el-GR" sz="1600" dirty="0"/>
          </a:p>
        </p:txBody>
      </p:sp>
      <p:sp>
        <p:nvSpPr>
          <p:cNvPr id="7" name="TextBox 6">
            <a:extLst>
              <a:ext uri="{FF2B5EF4-FFF2-40B4-BE49-F238E27FC236}">
                <a16:creationId xmlns:a16="http://schemas.microsoft.com/office/drawing/2014/main" id="{D4F7C5D9-2969-6D1E-EFCA-8DAB02234FDB}"/>
              </a:ext>
            </a:extLst>
          </p:cNvPr>
          <p:cNvSpPr txBox="1"/>
          <p:nvPr/>
        </p:nvSpPr>
        <p:spPr>
          <a:xfrm>
            <a:off x="917279" y="6046553"/>
            <a:ext cx="3625718" cy="230832"/>
          </a:xfrm>
          <a:prstGeom prst="rect">
            <a:avLst/>
          </a:prstGeom>
          <a:noFill/>
        </p:spPr>
        <p:txBody>
          <a:bodyPr wrap="square">
            <a:spAutoFit/>
          </a:bodyPr>
          <a:lstStyle/>
          <a:p>
            <a:r>
              <a:rPr lang="en-US" sz="900" i="1" dirty="0"/>
              <a:t>(Source: Hernández-</a:t>
            </a:r>
            <a:r>
              <a:rPr lang="en-US" sz="900" i="1" dirty="0" err="1"/>
              <a:t>Beltrán</a:t>
            </a:r>
            <a:r>
              <a:rPr lang="en-US" sz="900" i="1" dirty="0"/>
              <a:t>, J.U. et al, Appl. Sci. 2019, 9, 3721) </a:t>
            </a:r>
            <a:endParaRPr lang="el-GR" sz="900" i="1" dirty="0"/>
          </a:p>
        </p:txBody>
      </p:sp>
      <p:sp>
        <p:nvSpPr>
          <p:cNvPr id="8" name="TextBox 7">
            <a:extLst>
              <a:ext uri="{FF2B5EF4-FFF2-40B4-BE49-F238E27FC236}">
                <a16:creationId xmlns:a16="http://schemas.microsoft.com/office/drawing/2014/main" id="{74BBEB3D-5BA0-6C57-2E89-7CEC6A30325F}"/>
              </a:ext>
            </a:extLst>
          </p:cNvPr>
          <p:cNvSpPr txBox="1"/>
          <p:nvPr/>
        </p:nvSpPr>
        <p:spPr>
          <a:xfrm>
            <a:off x="5537767" y="1165543"/>
            <a:ext cx="1085554" cy="338554"/>
          </a:xfrm>
          <a:prstGeom prst="rect">
            <a:avLst/>
          </a:prstGeom>
          <a:noFill/>
        </p:spPr>
        <p:txBody>
          <a:bodyPr wrap="none" rtlCol="0">
            <a:spAutoFit/>
          </a:bodyPr>
          <a:lstStyle/>
          <a:p>
            <a:r>
              <a:rPr lang="en-US" sz="1600" b="1" i="1" dirty="0">
                <a:solidFill>
                  <a:srgbClr val="C00000"/>
                </a:solidFill>
              </a:rPr>
              <a:t>Cellulose</a:t>
            </a:r>
            <a:endParaRPr lang="el-GR" sz="1600" b="1" i="1" dirty="0">
              <a:solidFill>
                <a:srgbClr val="C00000"/>
              </a:solidFill>
            </a:endParaRPr>
          </a:p>
        </p:txBody>
      </p:sp>
      <p:sp>
        <p:nvSpPr>
          <p:cNvPr id="9" name="TextBox 8">
            <a:extLst>
              <a:ext uri="{FF2B5EF4-FFF2-40B4-BE49-F238E27FC236}">
                <a16:creationId xmlns:a16="http://schemas.microsoft.com/office/drawing/2014/main" id="{EA8CAED5-9E89-F940-845B-A4B367629142}"/>
              </a:ext>
            </a:extLst>
          </p:cNvPr>
          <p:cNvSpPr txBox="1"/>
          <p:nvPr/>
        </p:nvSpPr>
        <p:spPr>
          <a:xfrm>
            <a:off x="5519935" y="2458877"/>
            <a:ext cx="1555234" cy="338554"/>
          </a:xfrm>
          <a:prstGeom prst="rect">
            <a:avLst/>
          </a:prstGeom>
          <a:noFill/>
        </p:spPr>
        <p:txBody>
          <a:bodyPr wrap="none" rtlCol="0">
            <a:spAutoFit/>
          </a:bodyPr>
          <a:lstStyle>
            <a:defPPr>
              <a:defRPr lang="el-GR"/>
            </a:defPPr>
            <a:lvl1pPr>
              <a:defRPr sz="1600" b="1" i="1">
                <a:solidFill>
                  <a:srgbClr val="C00000"/>
                </a:solidFill>
              </a:defRPr>
            </a:lvl1pPr>
          </a:lstStyle>
          <a:p>
            <a:r>
              <a:rPr lang="en-US" dirty="0"/>
              <a:t>Hemicellulose</a:t>
            </a:r>
            <a:endParaRPr lang="el-GR" dirty="0"/>
          </a:p>
        </p:txBody>
      </p:sp>
      <p:sp>
        <p:nvSpPr>
          <p:cNvPr id="10" name="TextBox 9">
            <a:extLst>
              <a:ext uri="{FF2B5EF4-FFF2-40B4-BE49-F238E27FC236}">
                <a16:creationId xmlns:a16="http://schemas.microsoft.com/office/drawing/2014/main" id="{3B1FA79F-0E95-C507-6265-F4FCDEFAD33A}"/>
              </a:ext>
            </a:extLst>
          </p:cNvPr>
          <p:cNvSpPr txBox="1"/>
          <p:nvPr/>
        </p:nvSpPr>
        <p:spPr>
          <a:xfrm>
            <a:off x="5519935" y="4201529"/>
            <a:ext cx="740908" cy="338554"/>
          </a:xfrm>
          <a:prstGeom prst="rect">
            <a:avLst/>
          </a:prstGeom>
          <a:noFill/>
        </p:spPr>
        <p:txBody>
          <a:bodyPr wrap="none" rtlCol="0">
            <a:spAutoFit/>
          </a:bodyPr>
          <a:lstStyle/>
          <a:p>
            <a:r>
              <a:rPr lang="en-US" sz="1600" b="1" i="1" dirty="0">
                <a:solidFill>
                  <a:srgbClr val="C00000"/>
                </a:solidFill>
              </a:rPr>
              <a:t>Lignin</a:t>
            </a:r>
            <a:endParaRPr lang="el-GR" sz="1600" b="1" i="1" dirty="0">
              <a:solidFill>
                <a:srgbClr val="C00000"/>
              </a:solidFill>
            </a:endParaRPr>
          </a:p>
        </p:txBody>
      </p:sp>
      <p:pic>
        <p:nvPicPr>
          <p:cNvPr id="11" name="Picture 10">
            <a:extLst>
              <a:ext uri="{FF2B5EF4-FFF2-40B4-BE49-F238E27FC236}">
                <a16:creationId xmlns:a16="http://schemas.microsoft.com/office/drawing/2014/main" id="{3F5C4B5D-0EDE-DA21-C4F8-86BDE0FC5BF2}"/>
              </a:ext>
            </a:extLst>
          </p:cNvPr>
          <p:cNvPicPr>
            <a:picLocks noChangeAspect="1"/>
          </p:cNvPicPr>
          <p:nvPr/>
        </p:nvPicPr>
        <p:blipFill>
          <a:blip r:embed="rId3"/>
          <a:stretch>
            <a:fillRect/>
          </a:stretch>
        </p:blipFill>
        <p:spPr>
          <a:xfrm>
            <a:off x="8415072" y="4234815"/>
            <a:ext cx="2804403" cy="2322777"/>
          </a:xfrm>
          <a:prstGeom prst="rect">
            <a:avLst/>
          </a:prstGeom>
        </p:spPr>
      </p:pic>
      <p:pic>
        <p:nvPicPr>
          <p:cNvPr id="12" name="Picture 11">
            <a:extLst>
              <a:ext uri="{FF2B5EF4-FFF2-40B4-BE49-F238E27FC236}">
                <a16:creationId xmlns:a16="http://schemas.microsoft.com/office/drawing/2014/main" id="{B0767BEE-5BB6-3A68-2D35-1A0C2B7F7B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85169" y="1338538"/>
            <a:ext cx="1068612" cy="958561"/>
          </a:xfrm>
          <a:prstGeom prst="rect">
            <a:avLst/>
          </a:prstGeom>
        </p:spPr>
      </p:pic>
      <p:sp>
        <p:nvSpPr>
          <p:cNvPr id="13" name="TextBox 12">
            <a:extLst>
              <a:ext uri="{FF2B5EF4-FFF2-40B4-BE49-F238E27FC236}">
                <a16:creationId xmlns:a16="http://schemas.microsoft.com/office/drawing/2014/main" id="{38BDCBD5-6412-2372-C7F0-166C55704DAF}"/>
              </a:ext>
            </a:extLst>
          </p:cNvPr>
          <p:cNvSpPr txBox="1"/>
          <p:nvPr/>
        </p:nvSpPr>
        <p:spPr>
          <a:xfrm>
            <a:off x="5519934" y="1403362"/>
            <a:ext cx="2113949" cy="830997"/>
          </a:xfrm>
          <a:prstGeom prst="rect">
            <a:avLst/>
          </a:prstGeom>
          <a:noFill/>
        </p:spPr>
        <p:txBody>
          <a:bodyPr wrap="square">
            <a:spAutoFit/>
          </a:bodyPr>
          <a:lstStyle/>
          <a:p>
            <a:pPr marL="171450" indent="-171450">
              <a:buFont typeface="Arial" panose="020B0604020202020204" pitchFamily="34" charset="0"/>
              <a:buChar char="•"/>
            </a:pPr>
            <a:r>
              <a:rPr lang="en-US" sz="1200" dirty="0">
                <a:solidFill>
                  <a:schemeClr val="tx2">
                    <a:lumMod val="90000"/>
                    <a:lumOff val="10000"/>
                  </a:schemeClr>
                </a:solidFill>
                <a:latin typeface="+mj-lt"/>
              </a:rPr>
              <a:t>general formula</a:t>
            </a:r>
            <a:r>
              <a:rPr lang="el-GR" sz="1200" dirty="0">
                <a:solidFill>
                  <a:schemeClr val="tx2">
                    <a:lumMod val="90000"/>
                    <a:lumOff val="10000"/>
                  </a:schemeClr>
                </a:solidFill>
                <a:latin typeface="+mj-lt"/>
              </a:rPr>
              <a:t> (</a:t>
            </a:r>
            <a:r>
              <a:rPr lang="en-US" sz="1200" dirty="0">
                <a:solidFill>
                  <a:schemeClr val="tx2">
                    <a:lumMod val="90000"/>
                    <a:lumOff val="10000"/>
                  </a:schemeClr>
                </a:solidFill>
                <a:latin typeface="+mj-lt"/>
              </a:rPr>
              <a:t>C</a:t>
            </a:r>
            <a:r>
              <a:rPr lang="en-US" sz="1200" baseline="-20000" dirty="0">
                <a:solidFill>
                  <a:schemeClr val="tx2">
                    <a:lumMod val="90000"/>
                    <a:lumOff val="10000"/>
                  </a:schemeClr>
                </a:solidFill>
                <a:latin typeface="+mj-lt"/>
              </a:rPr>
              <a:t>6</a:t>
            </a:r>
            <a:r>
              <a:rPr lang="en-US" sz="1200" dirty="0">
                <a:solidFill>
                  <a:schemeClr val="tx2">
                    <a:lumMod val="90000"/>
                    <a:lumOff val="10000"/>
                  </a:schemeClr>
                </a:solidFill>
                <a:latin typeface="+mj-lt"/>
              </a:rPr>
              <a:t>H</a:t>
            </a:r>
            <a:r>
              <a:rPr lang="en-US" sz="1200" baseline="-20000" dirty="0">
                <a:solidFill>
                  <a:schemeClr val="tx2">
                    <a:lumMod val="90000"/>
                    <a:lumOff val="10000"/>
                  </a:schemeClr>
                </a:solidFill>
                <a:latin typeface="+mj-lt"/>
              </a:rPr>
              <a:t>10</a:t>
            </a:r>
            <a:r>
              <a:rPr lang="en-US" sz="1200" dirty="0">
                <a:solidFill>
                  <a:schemeClr val="tx2">
                    <a:lumMod val="90000"/>
                    <a:lumOff val="10000"/>
                  </a:schemeClr>
                </a:solidFill>
                <a:latin typeface="+mj-lt"/>
              </a:rPr>
              <a:t>O</a:t>
            </a:r>
            <a:r>
              <a:rPr lang="en-US" sz="1200" baseline="-20000" dirty="0">
                <a:solidFill>
                  <a:schemeClr val="tx2">
                    <a:lumMod val="90000"/>
                    <a:lumOff val="10000"/>
                  </a:schemeClr>
                </a:solidFill>
                <a:latin typeface="+mj-lt"/>
              </a:rPr>
              <a:t>5</a:t>
            </a:r>
            <a:r>
              <a:rPr lang="en-US" sz="1200" dirty="0">
                <a:solidFill>
                  <a:schemeClr val="tx2">
                    <a:lumMod val="90000"/>
                    <a:lumOff val="10000"/>
                  </a:schemeClr>
                </a:solidFill>
                <a:latin typeface="+mj-lt"/>
              </a:rPr>
              <a:t>)</a:t>
            </a:r>
            <a:r>
              <a:rPr lang="en-US" sz="1200" baseline="-20000" dirty="0">
                <a:solidFill>
                  <a:schemeClr val="tx2">
                    <a:lumMod val="90000"/>
                    <a:lumOff val="10000"/>
                  </a:schemeClr>
                </a:solidFill>
                <a:latin typeface="+mj-lt"/>
              </a:rPr>
              <a:t>n</a:t>
            </a:r>
            <a:r>
              <a:rPr lang="el-GR" sz="1200" dirty="0">
                <a:solidFill>
                  <a:schemeClr val="tx2">
                    <a:lumMod val="90000"/>
                    <a:lumOff val="10000"/>
                  </a:schemeClr>
                </a:solidFill>
                <a:latin typeface="+mj-lt"/>
              </a:rPr>
              <a:t> </a:t>
            </a:r>
            <a:endParaRPr lang="en-US" sz="1200" dirty="0">
              <a:solidFill>
                <a:schemeClr val="tx2">
                  <a:lumMod val="90000"/>
                  <a:lumOff val="10000"/>
                </a:schemeClr>
              </a:solidFill>
              <a:latin typeface="+mj-lt"/>
            </a:endParaRPr>
          </a:p>
          <a:p>
            <a:pPr marL="171450" indent="-171450">
              <a:buFont typeface="Arial" panose="020B0604020202020204" pitchFamily="34" charset="0"/>
              <a:buChar char="•"/>
            </a:pPr>
            <a:r>
              <a:rPr lang="en-US" sz="1200" dirty="0">
                <a:solidFill>
                  <a:schemeClr val="tx2">
                    <a:lumMod val="90000"/>
                    <a:lumOff val="10000"/>
                  </a:schemeClr>
                </a:solidFill>
                <a:latin typeface="+mj-lt"/>
              </a:rPr>
              <a:t>30-50 %</a:t>
            </a:r>
          </a:p>
          <a:p>
            <a:pPr marL="171450" indent="-171450">
              <a:buFont typeface="Arial" panose="020B0604020202020204" pitchFamily="34" charset="0"/>
              <a:buChar char="•"/>
            </a:pPr>
            <a:r>
              <a:rPr lang="en-US" sz="1200" dirty="0">
                <a:solidFill>
                  <a:schemeClr val="tx2">
                    <a:lumMod val="90000"/>
                    <a:lumOff val="10000"/>
                  </a:schemeClr>
                </a:solidFill>
                <a:latin typeface="+mj-lt"/>
              </a:rPr>
              <a:t>Average MW 300000-500000</a:t>
            </a:r>
            <a:endParaRPr lang="el-GR" sz="1200" dirty="0">
              <a:solidFill>
                <a:schemeClr val="tx2">
                  <a:lumMod val="90000"/>
                  <a:lumOff val="10000"/>
                </a:schemeClr>
              </a:solidFill>
              <a:latin typeface="+mj-lt"/>
            </a:endParaRPr>
          </a:p>
        </p:txBody>
      </p:sp>
      <p:pic>
        <p:nvPicPr>
          <p:cNvPr id="14" name="Picture 13">
            <a:extLst>
              <a:ext uri="{FF2B5EF4-FFF2-40B4-BE49-F238E27FC236}">
                <a16:creationId xmlns:a16="http://schemas.microsoft.com/office/drawing/2014/main" id="{114040DD-56D0-F3C9-97DB-705951D67C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306"/>
          <a:stretch/>
        </p:blipFill>
        <p:spPr>
          <a:xfrm>
            <a:off x="7348331" y="1297767"/>
            <a:ext cx="2611827" cy="976690"/>
          </a:xfrm>
          <a:prstGeom prst="rect">
            <a:avLst/>
          </a:prstGeom>
        </p:spPr>
      </p:pic>
      <p:cxnSp>
        <p:nvCxnSpPr>
          <p:cNvPr id="15" name="Straight Arrow Connector 14">
            <a:extLst>
              <a:ext uri="{FF2B5EF4-FFF2-40B4-BE49-F238E27FC236}">
                <a16:creationId xmlns:a16="http://schemas.microsoft.com/office/drawing/2014/main" id="{71E6B405-B918-3D4F-EB2B-BCB248F13429}"/>
              </a:ext>
            </a:extLst>
          </p:cNvPr>
          <p:cNvCxnSpPr>
            <a:cxnSpLocks/>
            <a:stCxn id="14" idx="3"/>
          </p:cNvCxnSpPr>
          <p:nvPr/>
        </p:nvCxnSpPr>
        <p:spPr>
          <a:xfrm>
            <a:off x="9960158" y="1786112"/>
            <a:ext cx="5060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A83F505-61E4-805D-8C45-71221346B767}"/>
              </a:ext>
            </a:extLst>
          </p:cNvPr>
          <p:cNvCxnSpPr/>
          <p:nvPr/>
        </p:nvCxnSpPr>
        <p:spPr>
          <a:xfrm>
            <a:off x="5519935" y="2419025"/>
            <a:ext cx="6469902" cy="39852"/>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FC6B1B-CF1D-E72F-9FE3-0A8465EC7197}"/>
              </a:ext>
            </a:extLst>
          </p:cNvPr>
          <p:cNvCxnSpPr/>
          <p:nvPr/>
        </p:nvCxnSpPr>
        <p:spPr>
          <a:xfrm>
            <a:off x="5542847" y="4116134"/>
            <a:ext cx="6469902" cy="39852"/>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A453521-AF1A-6789-2B1C-B76E76EF5899}"/>
              </a:ext>
            </a:extLst>
          </p:cNvPr>
          <p:cNvSpPr txBox="1"/>
          <p:nvPr/>
        </p:nvSpPr>
        <p:spPr>
          <a:xfrm>
            <a:off x="5519934" y="2719058"/>
            <a:ext cx="2579866" cy="1384995"/>
          </a:xfrm>
          <a:prstGeom prst="rect">
            <a:avLst/>
          </a:prstGeom>
          <a:noFill/>
        </p:spPr>
        <p:txBody>
          <a:bodyPr wrap="square">
            <a:spAutoFit/>
          </a:bodyPr>
          <a:lstStyle>
            <a:defPPr>
              <a:defRPr lang="el-GR"/>
            </a:defPPr>
            <a:lvl1pPr marL="171450" indent="-171450">
              <a:buFont typeface="Arial" panose="020B0604020202020204" pitchFamily="34" charset="0"/>
              <a:buChar char="•"/>
              <a:defRPr sz="1200">
                <a:solidFill>
                  <a:schemeClr val="tx2">
                    <a:lumMod val="90000"/>
                    <a:lumOff val="10000"/>
                  </a:schemeClr>
                </a:solidFill>
                <a:latin typeface="+mj-lt"/>
              </a:defRPr>
            </a:lvl1pPr>
          </a:lstStyle>
          <a:p>
            <a:r>
              <a:rPr lang="en-US" dirty="0"/>
              <a:t>general formula(C</a:t>
            </a:r>
            <a:r>
              <a:rPr lang="en-US" baseline="-25000" dirty="0"/>
              <a:t>5</a:t>
            </a:r>
            <a:r>
              <a:rPr lang="en-US" dirty="0"/>
              <a:t>H</a:t>
            </a:r>
            <a:r>
              <a:rPr lang="en-US" baseline="-25000" dirty="0"/>
              <a:t>8</a:t>
            </a:r>
            <a:r>
              <a:rPr lang="en-US" dirty="0"/>
              <a:t>O</a:t>
            </a:r>
            <a:r>
              <a:rPr lang="en-US" baseline="-25000" dirty="0"/>
              <a:t>4</a:t>
            </a:r>
            <a:r>
              <a:rPr lang="en-US" dirty="0"/>
              <a:t>)</a:t>
            </a:r>
            <a:r>
              <a:rPr lang="en-US" baseline="-25000" dirty="0"/>
              <a:t>n</a:t>
            </a:r>
          </a:p>
          <a:p>
            <a:r>
              <a:rPr lang="en-US" dirty="0"/>
              <a:t>20-40%</a:t>
            </a:r>
          </a:p>
          <a:p>
            <a:r>
              <a:rPr lang="en-US" dirty="0"/>
              <a:t>composed of various sugar monomers including glucose, galactose, mannose, xylose, arabinose, 4-O-methyl glucuronic acid, and galacturonic acid residues</a:t>
            </a:r>
            <a:endParaRPr lang="el-GR" dirty="0"/>
          </a:p>
        </p:txBody>
      </p:sp>
      <p:sp>
        <p:nvSpPr>
          <p:cNvPr id="19" name="TextBox 18">
            <a:extLst>
              <a:ext uri="{FF2B5EF4-FFF2-40B4-BE49-F238E27FC236}">
                <a16:creationId xmlns:a16="http://schemas.microsoft.com/office/drawing/2014/main" id="{725F9422-B828-AFA7-FAB9-70BBF2690E79}"/>
              </a:ext>
            </a:extLst>
          </p:cNvPr>
          <p:cNvSpPr txBox="1"/>
          <p:nvPr/>
        </p:nvSpPr>
        <p:spPr>
          <a:xfrm>
            <a:off x="5539299" y="4637559"/>
            <a:ext cx="2579866" cy="830997"/>
          </a:xfrm>
          <a:prstGeom prst="rect">
            <a:avLst/>
          </a:prstGeom>
          <a:noFill/>
        </p:spPr>
        <p:txBody>
          <a:bodyPr wrap="square">
            <a:spAutoFit/>
          </a:bodyPr>
          <a:lstStyle>
            <a:defPPr>
              <a:defRPr lang="el-GR"/>
            </a:defPPr>
            <a:lvl1pPr marL="171450" indent="-171450">
              <a:buFont typeface="Arial" panose="020B0604020202020204" pitchFamily="34" charset="0"/>
              <a:buChar char="•"/>
              <a:defRPr sz="1200">
                <a:solidFill>
                  <a:schemeClr val="tx2">
                    <a:lumMod val="90000"/>
                    <a:lumOff val="10000"/>
                  </a:schemeClr>
                </a:solidFill>
                <a:latin typeface="+mj-lt"/>
              </a:defRPr>
            </a:lvl1pPr>
          </a:lstStyle>
          <a:p>
            <a:r>
              <a:rPr lang="en-US" dirty="0"/>
              <a:t>15-25%</a:t>
            </a:r>
          </a:p>
          <a:p>
            <a:r>
              <a:rPr lang="en-US" dirty="0"/>
              <a:t>a random, amorphous, three-dimensional polymeric network</a:t>
            </a:r>
          </a:p>
          <a:p>
            <a:endParaRPr lang="el-GR" dirty="0"/>
          </a:p>
        </p:txBody>
      </p:sp>
      <p:pic>
        <p:nvPicPr>
          <p:cNvPr id="20" name="Picture 2" descr="Applsci 13 01055 g006 550">
            <a:extLst>
              <a:ext uri="{FF2B5EF4-FFF2-40B4-BE49-F238E27FC236}">
                <a16:creationId xmlns:a16="http://schemas.microsoft.com/office/drawing/2014/main" id="{7C69D075-FA1A-2EFF-A7CD-7CD0BD4D051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46661" y="2631625"/>
            <a:ext cx="3643176" cy="1238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54D2926-1D8B-9BBD-68F6-F407C95EC8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8532" y="5429429"/>
            <a:ext cx="2386542" cy="1041400"/>
          </a:xfrm>
          <a:prstGeom prst="rect">
            <a:avLst/>
          </a:prstGeom>
        </p:spPr>
      </p:pic>
      <p:sp>
        <p:nvSpPr>
          <p:cNvPr id="22" name="TextBox 21">
            <a:extLst>
              <a:ext uri="{FF2B5EF4-FFF2-40B4-BE49-F238E27FC236}">
                <a16:creationId xmlns:a16="http://schemas.microsoft.com/office/drawing/2014/main" id="{CD724E78-5AF9-4419-86A8-E1A6A004F438}"/>
              </a:ext>
            </a:extLst>
          </p:cNvPr>
          <p:cNvSpPr txBox="1"/>
          <p:nvPr/>
        </p:nvSpPr>
        <p:spPr>
          <a:xfrm>
            <a:off x="5813958" y="6437264"/>
            <a:ext cx="3048000" cy="261610"/>
          </a:xfrm>
          <a:prstGeom prst="rect">
            <a:avLst/>
          </a:prstGeom>
          <a:solidFill>
            <a:schemeClr val="bg1"/>
          </a:solidFill>
        </p:spPr>
        <p:txBody>
          <a:bodyPr wrap="square">
            <a:spAutoFit/>
          </a:bodyPr>
          <a:lstStyle/>
          <a:p>
            <a:pPr algn="ctr"/>
            <a:r>
              <a:rPr lang="en-US" sz="1100" dirty="0"/>
              <a:t>The main precursors of lignin.</a:t>
            </a:r>
            <a:endParaRPr lang="el-GR" sz="1100" dirty="0"/>
          </a:p>
        </p:txBody>
      </p:sp>
      <p:cxnSp>
        <p:nvCxnSpPr>
          <p:cNvPr id="23" name="Straight Connector 22">
            <a:extLst>
              <a:ext uri="{FF2B5EF4-FFF2-40B4-BE49-F238E27FC236}">
                <a16:creationId xmlns:a16="http://schemas.microsoft.com/office/drawing/2014/main" id="{9B810B70-46D5-ED2F-137E-BB6300D05236}"/>
              </a:ext>
            </a:extLst>
          </p:cNvPr>
          <p:cNvCxnSpPr>
            <a:cxnSpLocks/>
          </p:cNvCxnSpPr>
          <p:nvPr/>
        </p:nvCxnSpPr>
        <p:spPr>
          <a:xfrm flipV="1">
            <a:off x="5490396" y="1005734"/>
            <a:ext cx="0" cy="5540110"/>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DEE7F71-DC2D-D20D-BA5D-5F68848CF954}"/>
              </a:ext>
            </a:extLst>
          </p:cNvPr>
          <p:cNvSpPr txBox="1"/>
          <p:nvPr/>
        </p:nvSpPr>
        <p:spPr>
          <a:xfrm>
            <a:off x="377166" y="1508600"/>
            <a:ext cx="2246525" cy="369332"/>
          </a:xfrm>
          <a:prstGeom prst="rect">
            <a:avLst/>
          </a:prstGeom>
          <a:solidFill>
            <a:schemeClr val="bg1"/>
          </a:solidFill>
          <a:ln w="28575">
            <a:solidFill>
              <a:srgbClr val="3E7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chemeClr val="tx1"/>
                </a:solidFill>
              </a:rPr>
              <a:t>Lignocellulosic biomass</a:t>
            </a:r>
            <a:endParaRPr lang="el-GR" sz="1400" dirty="0">
              <a:solidFill>
                <a:schemeClr val="tx1"/>
              </a:solidFill>
            </a:endParaRPr>
          </a:p>
        </p:txBody>
      </p:sp>
    </p:spTree>
    <p:extLst>
      <p:ext uri="{BB962C8B-B14F-4D97-AF65-F5344CB8AC3E}">
        <p14:creationId xmlns:p14="http://schemas.microsoft.com/office/powerpoint/2010/main" val="146366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12">
            <a:extLst>
              <a:ext uri="{FF2B5EF4-FFF2-40B4-BE49-F238E27FC236}">
                <a16:creationId xmlns:a16="http://schemas.microsoft.com/office/drawing/2014/main" id="{F2B1BDC1-E082-915D-2DA7-14D52EE23837}"/>
              </a:ext>
            </a:extLst>
          </p:cNvPr>
          <p:cNvPicPr>
            <a:picLocks noChangeAspect="1"/>
          </p:cNvPicPr>
          <p:nvPr/>
        </p:nvPicPr>
        <p:blipFill>
          <a:blip r:embed="rId2"/>
          <a:stretch>
            <a:fillRect/>
          </a:stretch>
        </p:blipFill>
        <p:spPr>
          <a:xfrm>
            <a:off x="594194" y="2282597"/>
            <a:ext cx="3992396" cy="3665746"/>
          </a:xfrm>
          <a:prstGeom prst="rect">
            <a:avLst/>
          </a:prstGeom>
        </p:spPr>
      </p:pic>
      <p:sp>
        <p:nvSpPr>
          <p:cNvPr id="7" name="TextBox 6">
            <a:extLst>
              <a:ext uri="{FF2B5EF4-FFF2-40B4-BE49-F238E27FC236}">
                <a16:creationId xmlns:a16="http://schemas.microsoft.com/office/drawing/2014/main" id="{69AFE8AA-CEC1-22BD-C5E2-512927D3C6C1}"/>
              </a:ext>
            </a:extLst>
          </p:cNvPr>
          <p:cNvSpPr txBox="1"/>
          <p:nvPr/>
        </p:nvSpPr>
        <p:spPr>
          <a:xfrm>
            <a:off x="562617" y="1693984"/>
            <a:ext cx="3876269" cy="523220"/>
          </a:xfrm>
          <a:prstGeom prst="rect">
            <a:avLst/>
          </a:prstGeom>
          <a:noFill/>
        </p:spPr>
        <p:txBody>
          <a:bodyPr wrap="square" rtlCol="0">
            <a:spAutoFit/>
          </a:bodyPr>
          <a:lstStyle>
            <a:defPPr>
              <a:defRPr lang="en-US"/>
            </a:defPPr>
            <a:lvl1pPr algn="ctr">
              <a:defRPr sz="1200" i="1">
                <a:solidFill>
                  <a:srgbClr val="C00000"/>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400" dirty="0"/>
              <a:t>Cellulose, hemicellulose &amp; lignin derived monomers/oligomers</a:t>
            </a:r>
            <a:endParaRPr lang="el-GR" sz="1400" dirty="0"/>
          </a:p>
        </p:txBody>
      </p:sp>
      <p:pic>
        <p:nvPicPr>
          <p:cNvPr id="29" name="Εικόνα 8">
            <a:extLst>
              <a:ext uri="{FF2B5EF4-FFF2-40B4-BE49-F238E27FC236}">
                <a16:creationId xmlns:a16="http://schemas.microsoft.com/office/drawing/2014/main" id="{E79527A5-A529-D6AC-F5CA-88E817265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0614" y="1632423"/>
            <a:ext cx="659642" cy="668437"/>
          </a:xfrm>
          <a:prstGeom prst="rect">
            <a:avLst/>
          </a:prstGeom>
        </p:spPr>
      </p:pic>
      <p:sp>
        <p:nvSpPr>
          <p:cNvPr id="30" name="TextBox 29">
            <a:extLst>
              <a:ext uri="{FF2B5EF4-FFF2-40B4-BE49-F238E27FC236}">
                <a16:creationId xmlns:a16="http://schemas.microsoft.com/office/drawing/2014/main" id="{7E18459A-0793-5216-CB51-DCBBCC64FCD9}"/>
              </a:ext>
            </a:extLst>
          </p:cNvPr>
          <p:cNvSpPr txBox="1"/>
          <p:nvPr/>
        </p:nvSpPr>
        <p:spPr>
          <a:xfrm>
            <a:off x="7801508" y="2347466"/>
            <a:ext cx="817853" cy="276999"/>
          </a:xfrm>
          <a:prstGeom prst="rect">
            <a:avLst/>
          </a:prstGeom>
          <a:noFill/>
        </p:spPr>
        <p:txBody>
          <a:bodyPr wrap="none" rtlCol="0">
            <a:spAutoFit/>
          </a:bodyPr>
          <a:lstStyle/>
          <a:p>
            <a:r>
              <a:rPr lang="en-US" sz="1200" i="1" dirty="0">
                <a:solidFill>
                  <a:srgbClr val="C00000"/>
                </a:solidFill>
              </a:rPr>
              <a:t>Isosorbide</a:t>
            </a:r>
            <a:endParaRPr lang="el-GR" sz="1200" i="1" dirty="0">
              <a:solidFill>
                <a:srgbClr val="C00000"/>
              </a:solidFill>
            </a:endParaRPr>
          </a:p>
        </p:txBody>
      </p:sp>
      <p:pic>
        <p:nvPicPr>
          <p:cNvPr id="31" name="Picture 2" descr="1,4-Sorbitan aus D-Sorbit und Weitereaktion zum Isosorbid">
            <a:extLst>
              <a:ext uri="{FF2B5EF4-FFF2-40B4-BE49-F238E27FC236}">
                <a16:creationId xmlns:a16="http://schemas.microsoft.com/office/drawing/2014/main" id="{0EB41546-AA96-352B-39E3-026644AF98D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6866" b="23456"/>
          <a:stretch/>
        </p:blipFill>
        <p:spPr bwMode="auto">
          <a:xfrm>
            <a:off x="6392259" y="1223641"/>
            <a:ext cx="1191645" cy="599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E8BBA143-6861-DD74-D30F-6CE44B131EE7}"/>
              </a:ext>
            </a:extLst>
          </p:cNvPr>
          <p:cNvSpPr txBox="1"/>
          <p:nvPr/>
        </p:nvSpPr>
        <p:spPr>
          <a:xfrm>
            <a:off x="6525675" y="1758947"/>
            <a:ext cx="793551" cy="276999"/>
          </a:xfrm>
          <a:prstGeom prst="rect">
            <a:avLst/>
          </a:prstGeom>
          <a:noFill/>
        </p:spPr>
        <p:txBody>
          <a:bodyPr wrap="none" rtlCol="0">
            <a:spAutoFit/>
          </a:bodyPr>
          <a:lstStyle/>
          <a:p>
            <a:r>
              <a:rPr lang="en-US" sz="1200" i="1" dirty="0">
                <a:solidFill>
                  <a:srgbClr val="C00000"/>
                </a:solidFill>
              </a:rPr>
              <a:t>D-sorbitol</a:t>
            </a:r>
            <a:endParaRPr lang="el-GR" sz="1200" i="1" dirty="0">
              <a:solidFill>
                <a:srgbClr val="C00000"/>
              </a:solidFill>
            </a:endParaRPr>
          </a:p>
        </p:txBody>
      </p:sp>
      <p:pic>
        <p:nvPicPr>
          <p:cNvPr id="33" name="Picture 4" descr="5-Hydroxymethylfurfural | 99.78%(HPLC) | In Stock | Others chemical">
            <a:extLst>
              <a:ext uri="{FF2B5EF4-FFF2-40B4-BE49-F238E27FC236}">
                <a16:creationId xmlns:a16="http://schemas.microsoft.com/office/drawing/2014/main" id="{BB4BC0BC-FFCF-688F-66A6-4CF938DB4E30}"/>
              </a:ext>
            </a:extLst>
          </p:cNvPr>
          <p:cNvPicPr>
            <a:picLocks noChangeAspect="1" noChangeArrowheads="1"/>
          </p:cNvPicPr>
          <p:nvPr/>
        </p:nvPicPr>
        <p:blipFill>
          <a:blip r:embed="rId5" cstate="screen">
            <a:biLevel thresh="50000"/>
            <a:extLst>
              <a:ext uri="{28A0092B-C50C-407E-A947-70E740481C1C}">
                <a14:useLocalDpi xmlns:a14="http://schemas.microsoft.com/office/drawing/2010/main"/>
              </a:ext>
            </a:extLst>
          </a:blip>
          <a:srcRect/>
          <a:stretch>
            <a:fillRect/>
          </a:stretch>
        </p:blipFill>
        <p:spPr bwMode="auto">
          <a:xfrm rot="10800000">
            <a:off x="4834159" y="1446368"/>
            <a:ext cx="1254343" cy="8362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A8CFCB5-FB59-0F6C-F794-8766A1C8E2D2}"/>
              </a:ext>
            </a:extLst>
          </p:cNvPr>
          <p:cNvSpPr txBox="1"/>
          <p:nvPr/>
        </p:nvSpPr>
        <p:spPr>
          <a:xfrm>
            <a:off x="5021441" y="2128785"/>
            <a:ext cx="607859" cy="276999"/>
          </a:xfrm>
          <a:prstGeom prst="rect">
            <a:avLst/>
          </a:prstGeom>
          <a:noFill/>
        </p:spPr>
        <p:txBody>
          <a:bodyPr wrap="none" rtlCol="0">
            <a:spAutoFit/>
          </a:bodyPr>
          <a:lstStyle/>
          <a:p>
            <a:r>
              <a:rPr lang="en-US" sz="1200" i="1" dirty="0">
                <a:solidFill>
                  <a:srgbClr val="C00000"/>
                </a:solidFill>
              </a:rPr>
              <a:t>5-HMF</a:t>
            </a:r>
            <a:endParaRPr lang="el-GR" sz="1200" i="1" dirty="0">
              <a:solidFill>
                <a:srgbClr val="C00000"/>
              </a:solidFill>
            </a:endParaRPr>
          </a:p>
        </p:txBody>
      </p:sp>
      <p:pic>
        <p:nvPicPr>
          <p:cNvPr id="35" name="Picture 8">
            <a:extLst>
              <a:ext uri="{FF2B5EF4-FFF2-40B4-BE49-F238E27FC236}">
                <a16:creationId xmlns:a16="http://schemas.microsoft.com/office/drawing/2014/main" id="{C1AB3281-D568-95CE-65A2-C7154C8E9B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30740" y="2983382"/>
            <a:ext cx="902381" cy="8106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CD820DA-4415-85D4-28FC-F603E2DDC524}"/>
              </a:ext>
            </a:extLst>
          </p:cNvPr>
          <p:cNvSpPr txBox="1"/>
          <p:nvPr/>
        </p:nvSpPr>
        <p:spPr>
          <a:xfrm>
            <a:off x="4889308" y="3798195"/>
            <a:ext cx="640432" cy="276999"/>
          </a:xfrm>
          <a:prstGeom prst="rect">
            <a:avLst/>
          </a:prstGeom>
          <a:noFill/>
        </p:spPr>
        <p:txBody>
          <a:bodyPr wrap="none" rtlCol="0">
            <a:spAutoFit/>
          </a:bodyPr>
          <a:lstStyle/>
          <a:p>
            <a:r>
              <a:rPr lang="en-US" sz="1200" i="1" dirty="0">
                <a:solidFill>
                  <a:srgbClr val="C00000"/>
                </a:solidFill>
              </a:rPr>
              <a:t>Vanillin</a:t>
            </a:r>
            <a:endParaRPr lang="el-GR" sz="1200" i="1" dirty="0">
              <a:solidFill>
                <a:srgbClr val="C00000"/>
              </a:solidFill>
            </a:endParaRPr>
          </a:p>
        </p:txBody>
      </p:sp>
      <p:sp>
        <p:nvSpPr>
          <p:cNvPr id="37" name="TextBox 36">
            <a:extLst>
              <a:ext uri="{FF2B5EF4-FFF2-40B4-BE49-F238E27FC236}">
                <a16:creationId xmlns:a16="http://schemas.microsoft.com/office/drawing/2014/main" id="{D0880FFF-33B6-A0A1-42AF-39FAF045A65D}"/>
              </a:ext>
            </a:extLst>
          </p:cNvPr>
          <p:cNvSpPr txBox="1"/>
          <p:nvPr/>
        </p:nvSpPr>
        <p:spPr>
          <a:xfrm>
            <a:off x="7156756" y="4862679"/>
            <a:ext cx="2289408" cy="276999"/>
          </a:xfrm>
          <a:prstGeom prst="rect">
            <a:avLst/>
          </a:prstGeom>
          <a:noFill/>
        </p:spPr>
        <p:txBody>
          <a:bodyPr wrap="none" rtlCol="0">
            <a:spAutoFit/>
          </a:bodyPr>
          <a:lstStyle>
            <a:defPPr>
              <a:defRPr lang="en-US"/>
            </a:defPPr>
            <a:lvl1pPr algn="ctr">
              <a:defRPr sz="1200" i="1">
                <a:solidFill>
                  <a:srgbClr val="C00000"/>
                </a:solidFill>
                <a:latin typeface="Arial" panose="020B0604020202020204" pitchFamily="34" charset="0"/>
                <a:cs typeface="Arial" panose="020B0604020202020204" pitchFamily="34" charset="0"/>
              </a:defRPr>
            </a:lvl1pPr>
          </a:lstStyle>
          <a:p>
            <a:r>
              <a:rPr lang="en-US" dirty="0"/>
              <a:t>Essential oils (cinnamon, basil)</a:t>
            </a:r>
            <a:endParaRPr lang="el-GR" dirty="0"/>
          </a:p>
        </p:txBody>
      </p:sp>
      <p:pic>
        <p:nvPicPr>
          <p:cNvPr id="38" name="Picture 37">
            <a:extLst>
              <a:ext uri="{FF2B5EF4-FFF2-40B4-BE49-F238E27FC236}">
                <a16:creationId xmlns:a16="http://schemas.microsoft.com/office/drawing/2014/main" id="{955AD87E-7C82-3C1B-48B7-E7AA9D4208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6060" y="5252869"/>
            <a:ext cx="1750800" cy="698952"/>
          </a:xfrm>
          <a:prstGeom prst="rect">
            <a:avLst/>
          </a:prstGeom>
        </p:spPr>
      </p:pic>
      <p:sp>
        <p:nvSpPr>
          <p:cNvPr id="39" name="TextBox 38">
            <a:extLst>
              <a:ext uri="{FF2B5EF4-FFF2-40B4-BE49-F238E27FC236}">
                <a16:creationId xmlns:a16="http://schemas.microsoft.com/office/drawing/2014/main" id="{90211822-80E4-F692-DE62-F39D39543A59}"/>
              </a:ext>
            </a:extLst>
          </p:cNvPr>
          <p:cNvSpPr txBox="1"/>
          <p:nvPr/>
        </p:nvSpPr>
        <p:spPr>
          <a:xfrm>
            <a:off x="7762945" y="5902305"/>
            <a:ext cx="1413915" cy="276999"/>
          </a:xfrm>
          <a:prstGeom prst="rect">
            <a:avLst/>
          </a:prstGeom>
          <a:noFill/>
        </p:spPr>
        <p:txBody>
          <a:bodyPr wrap="square">
            <a:spAutoFit/>
          </a:bodyPr>
          <a:lstStyle/>
          <a:p>
            <a:r>
              <a:rPr lang="en-US" sz="1200" i="1" dirty="0">
                <a:solidFill>
                  <a:srgbClr val="C00000"/>
                </a:solidFill>
                <a:effectLst/>
                <a:latin typeface="Arial" panose="020B0604020202020204" pitchFamily="34" charset="0"/>
              </a:rPr>
              <a:t>Eugenol </a:t>
            </a:r>
            <a:endParaRPr lang="el-GR" sz="1200" i="1" dirty="0">
              <a:solidFill>
                <a:srgbClr val="C00000"/>
              </a:solidFill>
            </a:endParaRPr>
          </a:p>
        </p:txBody>
      </p:sp>
      <p:grpSp>
        <p:nvGrpSpPr>
          <p:cNvPr id="40" name="Group 39">
            <a:extLst>
              <a:ext uri="{FF2B5EF4-FFF2-40B4-BE49-F238E27FC236}">
                <a16:creationId xmlns:a16="http://schemas.microsoft.com/office/drawing/2014/main" id="{1204E04F-F6D5-C5E7-9FB6-5E6A091860E7}"/>
              </a:ext>
            </a:extLst>
          </p:cNvPr>
          <p:cNvGrpSpPr/>
          <p:nvPr/>
        </p:nvGrpSpPr>
        <p:grpSpPr>
          <a:xfrm>
            <a:off x="9639046" y="4176614"/>
            <a:ext cx="2367186" cy="1674181"/>
            <a:chOff x="11674822" y="3048713"/>
            <a:chExt cx="2367186" cy="1674181"/>
          </a:xfrm>
        </p:grpSpPr>
        <p:pic>
          <p:nvPicPr>
            <p:cNvPr id="41" name="Picture 40">
              <a:extLst>
                <a:ext uri="{FF2B5EF4-FFF2-40B4-BE49-F238E27FC236}">
                  <a16:creationId xmlns:a16="http://schemas.microsoft.com/office/drawing/2014/main" id="{CCDF42EE-7F97-E54D-D193-589B4FE2E8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307018" y="4166563"/>
              <a:ext cx="811772" cy="517257"/>
            </a:xfrm>
            <a:prstGeom prst="rect">
              <a:avLst/>
            </a:prstGeom>
          </p:spPr>
        </p:pic>
        <p:sp>
          <p:nvSpPr>
            <p:cNvPr id="42" name="TextBox 41">
              <a:extLst>
                <a:ext uri="{FF2B5EF4-FFF2-40B4-BE49-F238E27FC236}">
                  <a16:creationId xmlns:a16="http://schemas.microsoft.com/office/drawing/2014/main" id="{3469B26C-7E6B-2E12-009F-CA1D90BCAE39}"/>
                </a:ext>
              </a:extLst>
            </p:cNvPr>
            <p:cNvSpPr txBox="1"/>
            <p:nvPr/>
          </p:nvSpPr>
          <p:spPr>
            <a:xfrm>
              <a:off x="11751922" y="3048713"/>
              <a:ext cx="1750799" cy="276999"/>
            </a:xfrm>
            <a:prstGeom prst="rect">
              <a:avLst/>
            </a:prstGeom>
            <a:noFill/>
          </p:spPr>
          <p:txBody>
            <a:bodyPr wrap="none" rtlCol="0">
              <a:spAutoFit/>
            </a:bodyPr>
            <a:lstStyle/>
            <a:p>
              <a:pPr algn="ctr"/>
              <a:r>
                <a:rPr lang="en-US" sz="1200" i="1" dirty="0">
                  <a:solidFill>
                    <a:srgbClr val="C00000"/>
                  </a:solidFill>
                  <a:latin typeface="Arial" panose="020B0604020202020204" pitchFamily="34" charset="0"/>
                  <a:cs typeface="Arial" panose="020B0604020202020204" pitchFamily="34" charset="0"/>
                </a:rPr>
                <a:t>Cashew nut shell liquid</a:t>
              </a:r>
              <a:endParaRPr lang="el-GR" sz="1100" i="1" dirty="0">
                <a:solidFill>
                  <a:srgbClr val="C00000"/>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DA346D41-65BD-FA52-07CB-5C852D07241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674822" y="3275094"/>
              <a:ext cx="1905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D04C7F80-9402-3650-E851-92243FBA0A85}"/>
                </a:ext>
              </a:extLst>
            </p:cNvPr>
            <p:cNvSpPr txBox="1"/>
            <p:nvPr/>
          </p:nvSpPr>
          <p:spPr>
            <a:xfrm>
              <a:off x="12296876" y="3885551"/>
              <a:ext cx="1745132" cy="276999"/>
            </a:xfrm>
            <a:prstGeom prst="rect">
              <a:avLst/>
            </a:prstGeom>
            <a:noFill/>
          </p:spPr>
          <p:txBody>
            <a:bodyPr wrap="square">
              <a:spAutoFit/>
            </a:bodyPr>
            <a:lstStyle/>
            <a:p>
              <a:r>
                <a:rPr lang="en-US" sz="1200" i="1" dirty="0">
                  <a:solidFill>
                    <a:srgbClr val="C00000"/>
                  </a:solidFill>
                  <a:effectLst/>
                  <a:latin typeface="Arial" panose="020B0604020202020204" pitchFamily="34" charset="0"/>
                </a:rPr>
                <a:t>Cardanol </a:t>
              </a:r>
              <a:endParaRPr lang="el-GR" sz="1200" i="1" dirty="0">
                <a:solidFill>
                  <a:srgbClr val="C00000"/>
                </a:solidFill>
              </a:endParaRPr>
            </a:p>
          </p:txBody>
        </p:sp>
      </p:grpSp>
      <p:pic>
        <p:nvPicPr>
          <p:cNvPr id="45" name="Picture 44">
            <a:extLst>
              <a:ext uri="{FF2B5EF4-FFF2-40B4-BE49-F238E27FC236}">
                <a16:creationId xmlns:a16="http://schemas.microsoft.com/office/drawing/2014/main" id="{56D313C2-2941-7AAC-D2DE-7BF816931F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6651" y="3375899"/>
            <a:ext cx="817853" cy="817853"/>
          </a:xfrm>
          <a:prstGeom prst="rect">
            <a:avLst/>
          </a:prstGeom>
        </p:spPr>
      </p:pic>
      <p:sp>
        <p:nvSpPr>
          <p:cNvPr id="46" name="TextBox 45">
            <a:extLst>
              <a:ext uri="{FF2B5EF4-FFF2-40B4-BE49-F238E27FC236}">
                <a16:creationId xmlns:a16="http://schemas.microsoft.com/office/drawing/2014/main" id="{CC8DD965-6BE9-68AA-2654-BF1C49A6EEA3}"/>
              </a:ext>
            </a:extLst>
          </p:cNvPr>
          <p:cNvSpPr txBox="1"/>
          <p:nvPr/>
        </p:nvSpPr>
        <p:spPr>
          <a:xfrm>
            <a:off x="6222407" y="4126947"/>
            <a:ext cx="710772" cy="276999"/>
          </a:xfrm>
          <a:prstGeom prst="rect">
            <a:avLst/>
          </a:prstGeom>
          <a:noFill/>
        </p:spPr>
        <p:txBody>
          <a:bodyPr wrap="none" rtlCol="0">
            <a:spAutoFit/>
          </a:bodyPr>
          <a:lstStyle/>
          <a:p>
            <a:r>
              <a:rPr lang="en-US" sz="1200" i="1" dirty="0">
                <a:solidFill>
                  <a:srgbClr val="C00000"/>
                </a:solidFill>
              </a:rPr>
              <a:t>guaiacol</a:t>
            </a:r>
            <a:endParaRPr lang="el-GR" sz="1200" i="1" dirty="0">
              <a:solidFill>
                <a:srgbClr val="C00000"/>
              </a:solidFill>
            </a:endParaRPr>
          </a:p>
        </p:txBody>
      </p:sp>
      <p:sp>
        <p:nvSpPr>
          <p:cNvPr id="47" name="TextBox 46">
            <a:extLst>
              <a:ext uri="{FF2B5EF4-FFF2-40B4-BE49-F238E27FC236}">
                <a16:creationId xmlns:a16="http://schemas.microsoft.com/office/drawing/2014/main" id="{6FADEB76-C25B-E437-F6D3-FDE9FCE2640B}"/>
              </a:ext>
            </a:extLst>
          </p:cNvPr>
          <p:cNvSpPr txBox="1"/>
          <p:nvPr/>
        </p:nvSpPr>
        <p:spPr>
          <a:xfrm>
            <a:off x="5244689" y="5129484"/>
            <a:ext cx="706219" cy="276999"/>
          </a:xfrm>
          <a:prstGeom prst="rect">
            <a:avLst/>
          </a:prstGeom>
          <a:noFill/>
        </p:spPr>
        <p:txBody>
          <a:bodyPr wrap="none" rtlCol="0">
            <a:spAutoFit/>
          </a:bodyPr>
          <a:lstStyle/>
          <a:p>
            <a:r>
              <a:rPr lang="en-US" sz="1200" i="1" dirty="0">
                <a:solidFill>
                  <a:srgbClr val="C00000"/>
                </a:solidFill>
              </a:rPr>
              <a:t>catechol</a:t>
            </a:r>
            <a:endParaRPr lang="el-GR" sz="1200" i="1" dirty="0">
              <a:solidFill>
                <a:srgbClr val="C00000"/>
              </a:solidFill>
            </a:endParaRPr>
          </a:p>
        </p:txBody>
      </p:sp>
      <p:pic>
        <p:nvPicPr>
          <p:cNvPr id="48" name="Picture 47">
            <a:extLst>
              <a:ext uri="{FF2B5EF4-FFF2-40B4-BE49-F238E27FC236}">
                <a16:creationId xmlns:a16="http://schemas.microsoft.com/office/drawing/2014/main" id="{97878D99-398B-3636-5800-E9948003223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93198" y="4358727"/>
            <a:ext cx="695304" cy="695304"/>
          </a:xfrm>
          <a:prstGeom prst="rect">
            <a:avLst/>
          </a:prstGeom>
        </p:spPr>
      </p:pic>
      <p:sp>
        <p:nvSpPr>
          <p:cNvPr id="49" name="TextBox 48">
            <a:extLst>
              <a:ext uri="{FF2B5EF4-FFF2-40B4-BE49-F238E27FC236}">
                <a16:creationId xmlns:a16="http://schemas.microsoft.com/office/drawing/2014/main" id="{CF336E79-A975-1C61-D1C7-C7BF6A1D229F}"/>
              </a:ext>
            </a:extLst>
          </p:cNvPr>
          <p:cNvSpPr txBox="1"/>
          <p:nvPr/>
        </p:nvSpPr>
        <p:spPr>
          <a:xfrm>
            <a:off x="6180406" y="2861459"/>
            <a:ext cx="654346" cy="276999"/>
          </a:xfrm>
          <a:prstGeom prst="rect">
            <a:avLst/>
          </a:prstGeom>
          <a:noFill/>
        </p:spPr>
        <p:txBody>
          <a:bodyPr wrap="none" rtlCol="0">
            <a:spAutoFit/>
          </a:bodyPr>
          <a:lstStyle>
            <a:defPPr>
              <a:defRPr lang="en-US"/>
            </a:defPPr>
            <a:lvl1pPr>
              <a:defRPr sz="1200" i="1">
                <a:solidFill>
                  <a:srgbClr val="C00000"/>
                </a:solidFill>
              </a:defRPr>
            </a:lvl1pPr>
          </a:lstStyle>
          <a:p>
            <a:r>
              <a:rPr lang="en-US" dirty="0"/>
              <a:t>furfural</a:t>
            </a:r>
            <a:endParaRPr lang="el-GR" dirty="0"/>
          </a:p>
        </p:txBody>
      </p:sp>
      <p:pic>
        <p:nvPicPr>
          <p:cNvPr id="50" name="Picture 49">
            <a:extLst>
              <a:ext uri="{FF2B5EF4-FFF2-40B4-BE49-F238E27FC236}">
                <a16:creationId xmlns:a16="http://schemas.microsoft.com/office/drawing/2014/main" id="{036708B2-186C-245E-3490-795924DEC0C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07897" y="2135901"/>
            <a:ext cx="902381" cy="796663"/>
          </a:xfrm>
          <a:prstGeom prst="rect">
            <a:avLst/>
          </a:prstGeom>
        </p:spPr>
      </p:pic>
      <p:pic>
        <p:nvPicPr>
          <p:cNvPr id="51" name="Picture 50">
            <a:extLst>
              <a:ext uri="{FF2B5EF4-FFF2-40B4-BE49-F238E27FC236}">
                <a16:creationId xmlns:a16="http://schemas.microsoft.com/office/drawing/2014/main" id="{E700238B-85CC-61AF-95D9-8E068458BD6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0800000">
            <a:off x="5617200" y="5505132"/>
            <a:ext cx="1002599" cy="461196"/>
          </a:xfrm>
          <a:prstGeom prst="rect">
            <a:avLst/>
          </a:prstGeom>
        </p:spPr>
      </p:pic>
      <p:sp>
        <p:nvSpPr>
          <p:cNvPr id="52" name="TextBox 51">
            <a:extLst>
              <a:ext uri="{FF2B5EF4-FFF2-40B4-BE49-F238E27FC236}">
                <a16:creationId xmlns:a16="http://schemas.microsoft.com/office/drawing/2014/main" id="{2EE47B72-5794-BEA2-94F5-CBCE22845133}"/>
              </a:ext>
            </a:extLst>
          </p:cNvPr>
          <p:cNvSpPr txBox="1"/>
          <p:nvPr/>
        </p:nvSpPr>
        <p:spPr>
          <a:xfrm>
            <a:off x="5696754" y="6012746"/>
            <a:ext cx="1128386" cy="276999"/>
          </a:xfrm>
          <a:prstGeom prst="rect">
            <a:avLst/>
          </a:prstGeom>
          <a:noFill/>
        </p:spPr>
        <p:txBody>
          <a:bodyPr wrap="none" rtlCol="0">
            <a:spAutoFit/>
          </a:bodyPr>
          <a:lstStyle/>
          <a:p>
            <a:r>
              <a:rPr lang="en-US" sz="1200" i="1" dirty="0">
                <a:solidFill>
                  <a:srgbClr val="C00000"/>
                </a:solidFill>
              </a:rPr>
              <a:t>furfuryl alcohol</a:t>
            </a:r>
            <a:endParaRPr lang="el-GR" sz="1200" i="1" dirty="0">
              <a:solidFill>
                <a:srgbClr val="C00000"/>
              </a:solidFill>
            </a:endParaRPr>
          </a:p>
        </p:txBody>
      </p:sp>
      <p:sp>
        <p:nvSpPr>
          <p:cNvPr id="53" name="TextBox 52">
            <a:extLst>
              <a:ext uri="{FF2B5EF4-FFF2-40B4-BE49-F238E27FC236}">
                <a16:creationId xmlns:a16="http://schemas.microsoft.com/office/drawing/2014/main" id="{9206756C-972B-71F7-7992-01BA8CB6029D}"/>
              </a:ext>
            </a:extLst>
          </p:cNvPr>
          <p:cNvSpPr txBox="1"/>
          <p:nvPr/>
        </p:nvSpPr>
        <p:spPr>
          <a:xfrm>
            <a:off x="7283074" y="4033523"/>
            <a:ext cx="1832618" cy="276999"/>
          </a:xfrm>
          <a:prstGeom prst="rect">
            <a:avLst/>
          </a:prstGeom>
          <a:noFill/>
        </p:spPr>
        <p:txBody>
          <a:bodyPr wrap="none" rtlCol="0">
            <a:spAutoFit/>
          </a:bodyPr>
          <a:lstStyle>
            <a:defPPr>
              <a:defRPr lang="en-US"/>
            </a:defPPr>
            <a:lvl1pPr>
              <a:defRPr sz="1200" i="1">
                <a:solidFill>
                  <a:srgbClr val="C00000"/>
                </a:solidFill>
              </a:defRPr>
            </a:lvl1pPr>
          </a:lstStyle>
          <a:p>
            <a:r>
              <a:rPr lang="en-US" dirty="0"/>
              <a:t>2-methoxy-4-propylphenol</a:t>
            </a:r>
            <a:endParaRPr lang="el-GR" dirty="0"/>
          </a:p>
        </p:txBody>
      </p:sp>
      <p:pic>
        <p:nvPicPr>
          <p:cNvPr id="54" name="Picture 53">
            <a:extLst>
              <a:ext uri="{FF2B5EF4-FFF2-40B4-BE49-F238E27FC236}">
                <a16:creationId xmlns:a16="http://schemas.microsoft.com/office/drawing/2014/main" id="{7B839238-41C3-F472-A526-654AC5C16E15}"/>
              </a:ext>
            </a:extLst>
          </p:cNvPr>
          <p:cNvPicPr>
            <a:picLocks noChangeAspect="1"/>
          </p:cNvPicPr>
          <p:nvPr/>
        </p:nvPicPr>
        <p:blipFill>
          <a:blip r:embed="rId14"/>
          <a:stretch>
            <a:fillRect/>
          </a:stretch>
        </p:blipFill>
        <p:spPr>
          <a:xfrm>
            <a:off x="7825379" y="2842158"/>
            <a:ext cx="817853" cy="1022315"/>
          </a:xfrm>
          <a:prstGeom prst="rect">
            <a:avLst/>
          </a:prstGeom>
        </p:spPr>
      </p:pic>
      <p:pic>
        <p:nvPicPr>
          <p:cNvPr id="55" name="Picture 54">
            <a:extLst>
              <a:ext uri="{FF2B5EF4-FFF2-40B4-BE49-F238E27FC236}">
                <a16:creationId xmlns:a16="http://schemas.microsoft.com/office/drawing/2014/main" id="{B8A11607-CA66-55DA-7348-A22AF5B1141C}"/>
              </a:ext>
            </a:extLst>
          </p:cNvPr>
          <p:cNvPicPr>
            <a:picLocks noChangeAspect="1"/>
          </p:cNvPicPr>
          <p:nvPr/>
        </p:nvPicPr>
        <p:blipFill rotWithShape="1">
          <a:blip r:embed="rId15" cstate="screen">
            <a:grayscl/>
            <a:extLst>
              <a:ext uri="{28A0092B-C50C-407E-A947-70E740481C1C}">
                <a14:useLocalDpi xmlns:a14="http://schemas.microsoft.com/office/drawing/2010/main"/>
              </a:ext>
            </a:extLst>
          </a:blip>
          <a:srcRect/>
          <a:stretch/>
        </p:blipFill>
        <p:spPr>
          <a:xfrm>
            <a:off x="9047898" y="1402781"/>
            <a:ext cx="2699136" cy="2190507"/>
          </a:xfrm>
          <a:prstGeom prst="rect">
            <a:avLst/>
          </a:prstGeom>
        </p:spPr>
      </p:pic>
      <p:sp>
        <p:nvSpPr>
          <p:cNvPr id="56" name="TextBox 55">
            <a:extLst>
              <a:ext uri="{FF2B5EF4-FFF2-40B4-BE49-F238E27FC236}">
                <a16:creationId xmlns:a16="http://schemas.microsoft.com/office/drawing/2014/main" id="{2A3A2257-E96D-4529-1E7A-E7DEC12B2609}"/>
              </a:ext>
            </a:extLst>
          </p:cNvPr>
          <p:cNvSpPr txBox="1"/>
          <p:nvPr/>
        </p:nvSpPr>
        <p:spPr>
          <a:xfrm>
            <a:off x="9996235" y="3367393"/>
            <a:ext cx="540534" cy="276999"/>
          </a:xfrm>
          <a:prstGeom prst="rect">
            <a:avLst/>
          </a:prstGeom>
          <a:noFill/>
        </p:spPr>
        <p:txBody>
          <a:bodyPr wrap="none" rtlCol="0">
            <a:spAutoFit/>
          </a:bodyPr>
          <a:lstStyle/>
          <a:p>
            <a:pPr algn="ctr"/>
            <a:r>
              <a:rPr lang="en-US" sz="1200" i="1" dirty="0">
                <a:solidFill>
                  <a:srgbClr val="C00000"/>
                </a:solidFill>
                <a:latin typeface="Arial" panose="020B0604020202020204" pitchFamily="34" charset="0"/>
                <a:cs typeface="Arial" panose="020B0604020202020204" pitchFamily="34" charset="0"/>
              </a:rPr>
              <a:t>lignin</a:t>
            </a:r>
            <a:endParaRPr lang="el-GR" sz="1100" i="1" dirty="0">
              <a:solidFill>
                <a:srgbClr val="C0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C35885C-3827-069E-75DF-F8364330AB8A}"/>
              </a:ext>
            </a:extLst>
          </p:cNvPr>
          <p:cNvSpPr>
            <a:spLocks noGrp="1"/>
          </p:cNvSpPr>
          <p:nvPr>
            <p:ph type="title"/>
          </p:nvPr>
        </p:nvSpPr>
        <p:spPr>
          <a:xfrm>
            <a:off x="519113" y="698500"/>
            <a:ext cx="11125200" cy="598488"/>
          </a:xfrm>
        </p:spPr>
        <p:txBody>
          <a:bodyPr/>
          <a:lstStyle/>
          <a:p>
            <a:r>
              <a:rPr lang="en-US" dirty="0">
                <a:solidFill>
                  <a:schemeClr val="tx1"/>
                </a:solidFill>
                <a:latin typeface="Arial" panose="020B0604020202020204" pitchFamily="34" charset="0"/>
                <a:cs typeface="Arial" panose="020B0604020202020204" pitchFamily="34" charset="0"/>
              </a:rPr>
              <a:t>Bio-based resins</a:t>
            </a:r>
            <a:endParaRPr lang="en-US" dirty="0">
              <a:solidFill>
                <a:schemeClr val="tx1"/>
              </a:solidFill>
            </a:endParaRPr>
          </a:p>
        </p:txBody>
      </p:sp>
      <p:sp>
        <p:nvSpPr>
          <p:cNvPr id="6" name="Rectangle 5">
            <a:extLst>
              <a:ext uri="{FF2B5EF4-FFF2-40B4-BE49-F238E27FC236}">
                <a16:creationId xmlns:a16="http://schemas.microsoft.com/office/drawing/2014/main" id="{7FD24035-044F-3468-55C4-556C008B4961}"/>
              </a:ext>
            </a:extLst>
          </p:cNvPr>
          <p:cNvSpPr/>
          <p:nvPr/>
        </p:nvSpPr>
        <p:spPr>
          <a:xfrm>
            <a:off x="5810250" y="6298796"/>
            <a:ext cx="2714625" cy="409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200" dirty="0">
                <a:solidFill>
                  <a:schemeClr val="bg1">
                    <a:lumMod val="50000"/>
                  </a:schemeClr>
                </a:solidFill>
                <a:latin typeface="Arial Narrow" panose="020B0606020202030204" pitchFamily="34" charset="0"/>
              </a:rPr>
              <a:t>FreeMe workshop, 24/04/2025</a:t>
            </a:r>
          </a:p>
        </p:txBody>
      </p:sp>
    </p:spTree>
    <p:extLst>
      <p:ext uri="{BB962C8B-B14F-4D97-AF65-F5344CB8AC3E}">
        <p14:creationId xmlns:p14="http://schemas.microsoft.com/office/powerpoint/2010/main" val="692613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EME" id="{62FE8D48-82F7-6F40-9A0C-005B0D5D9DA0}" vid="{4434D1F4-BE85-184F-A32A-845201389C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9974870E6236904A99BCA03D30336574" ma:contentTypeVersion="16" ma:contentTypeDescription="Δημιουργία νέου εγγράφου" ma:contentTypeScope="" ma:versionID="f78e3bf4326d5769fbd181aacbcea833">
  <xsd:schema xmlns:xsd="http://www.w3.org/2001/XMLSchema" xmlns:xs="http://www.w3.org/2001/XMLSchema" xmlns:p="http://schemas.microsoft.com/office/2006/metadata/properties" xmlns:ns2="068adfcc-989f-4250-83b2-66a8896b2cf9" xmlns:ns3="a6cb4974-6314-4a11-bf29-fe63a51c3409" targetNamespace="http://schemas.microsoft.com/office/2006/metadata/properties" ma:root="true" ma:fieldsID="5f7f5ae2f561bcf0052959050b1c30cf" ns2:_="" ns3:_="">
    <xsd:import namespace="068adfcc-989f-4250-83b2-66a8896b2cf9"/>
    <xsd:import namespace="a6cb4974-6314-4a11-bf29-fe63a51c34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Who"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adfcc-989f-4250-83b2-66a8896b2cf9" elementFormDefault="qualified">
    <xsd:import namespace="http://schemas.microsoft.com/office/2006/documentManagement/types"/>
    <xsd:import namespace="http://schemas.microsoft.com/office/infopath/2007/PartnerControls"/>
    <xsd:element name="_dlc_DocId" ma:index="8" nillable="true" ma:displayName="Τιμή αναγνωριστικού εγγράφου" ma:description="Η τιμή του αναγνωριστικού εγγράφου που έχει αντιστοιχιστεί σε αυτό το στοιχείο." ma:indexed="true" ma:internalName="_dlc_DocId" ma:readOnly="true">
      <xsd:simpleType>
        <xsd:restriction base="dms:Text"/>
      </xsd:simpleType>
    </xsd:element>
    <xsd:element name="_dlc_DocIdUrl" ma:index="9" nillable="true" ma:displayName="Αναγνωριστικό εγγράφου" ma:description="Μόνιμη σύνδεση σε αυτό το έγγραφο."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Κοινή χρήση με λεπτομέρειες" ma:internalName="SharedWithDetails" ma:readOnly="true">
      <xsd:simpleType>
        <xsd:restriction base="dms:Note">
          <xsd:maxLength value="255"/>
        </xsd:restriction>
      </xsd:simpleType>
    </xsd:element>
    <xsd:element name="TaxCatchAll" ma:index="19" nillable="true" ma:displayName="Taxonomy Catch All Column" ma:hidden="true" ma:list="{f9f39752-00d5-4e30-be28-61c9d74d5f73}" ma:internalName="TaxCatchAll" ma:showField="CatchAllData" ma:web="068adfcc-989f-4250-83b2-66a8896b2c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b4974-6314-4a11-bf29-fe63a51c34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Ετικέτες εικόνας" ma:readOnly="false" ma:fieldId="{5cf76f15-5ced-4ddc-b409-7134ff3c332f}" ma:taxonomyMulti="true" ma:sspId="9328054b-ea7a-452d-aa3c-1953003f727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Who" ma:index="24" nillable="true" ma:displayName="Who" ma:format="Dropdown" ma:list="UserInfo" ma:SharePointGroup="0" ma:internalName="Wh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68adfcc-989f-4250-83b2-66a8896b2cf9">7KPHPMNVVYQX-1635158998-73283</_dlc_DocId>
    <_dlc_DocIdUrl xmlns="068adfcc-989f-4250-83b2-66a8896b2cf9">
      <Url>https://exelisisgre.sharepoint.com/sites/FileShares/_layouts/15/DocIdRedir.aspx?ID=7KPHPMNVVYQX-1635158998-73283</Url>
      <Description>7KPHPMNVVYQX-1635158998-73283</Description>
    </_dlc_DocIdUrl>
    <lcf76f155ced4ddcb4097134ff3c332f xmlns="a6cb4974-6314-4a11-bf29-fe63a51c3409">
      <Terms xmlns="http://schemas.microsoft.com/office/infopath/2007/PartnerControls"/>
    </lcf76f155ced4ddcb4097134ff3c332f>
    <TaxCatchAll xmlns="068adfcc-989f-4250-83b2-66a8896b2cf9" xsi:nil="true"/>
    <Who xmlns="a6cb4974-6314-4a11-bf29-fe63a51c3409">
      <UserInfo>
        <DisplayName/>
        <AccountId xsi:nil="true"/>
        <AccountType/>
      </UserInfo>
    </Wh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D95EA2-3A48-4042-A0BE-CD231D912A54}"/>
</file>

<file path=customXml/itemProps2.xml><?xml version="1.0" encoding="utf-8"?>
<ds:datastoreItem xmlns:ds="http://schemas.openxmlformats.org/officeDocument/2006/customXml" ds:itemID="{9205ACB4-DF78-4059-B578-A5FC937F5D80}">
  <ds:schemaRefs>
    <ds:schemaRef ds:uri="http://schemas.microsoft.com/office/2006/metadata/properties"/>
    <ds:schemaRef ds:uri="http://schemas.microsoft.com/office/infopath/2007/PartnerControls"/>
    <ds:schemaRef ds:uri="068adfcc-989f-4250-83b2-66a8896b2cf9"/>
    <ds:schemaRef ds:uri="a6cb4974-6314-4a11-bf29-fe63a51c3409"/>
  </ds:schemaRefs>
</ds:datastoreItem>
</file>

<file path=customXml/itemProps3.xml><?xml version="1.0" encoding="utf-8"?>
<ds:datastoreItem xmlns:ds="http://schemas.openxmlformats.org/officeDocument/2006/customXml" ds:itemID="{D99492C2-40FB-4A39-9B8E-4264232532AD}">
  <ds:schemaRefs>
    <ds:schemaRef ds:uri="http://schemas.microsoft.com/sharepoint/v3/contenttype/forms"/>
  </ds:schemaRefs>
</ds:datastoreItem>
</file>

<file path=customXml/itemProps4.xml><?xml version="1.0" encoding="utf-8"?>
<ds:datastoreItem xmlns:ds="http://schemas.openxmlformats.org/officeDocument/2006/customXml" ds:itemID="{08705D67-26B6-4854-9920-9B0970753EE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1853</TotalTime>
  <Words>905</Words>
  <Application>Microsoft Office PowerPoint</Application>
  <PresentationFormat>Widescreen</PresentationFormat>
  <Paragraphs>204</Paragraphs>
  <Slides>17</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Aptos</vt:lpstr>
      <vt:lpstr>Arial</vt:lpstr>
      <vt:lpstr>Arial Narrow</vt:lpstr>
      <vt:lpstr>Calibri</vt:lpstr>
      <vt:lpstr>Calibri Light</vt:lpstr>
      <vt:lpstr>Corbel</vt:lpstr>
      <vt:lpstr>Montserrat</vt:lpstr>
      <vt:lpstr>Open Sans</vt:lpstr>
      <vt:lpstr>Times New Roman</vt:lpstr>
      <vt:lpstr>Wingdings</vt:lpstr>
      <vt:lpstr>Office Theme</vt:lpstr>
      <vt:lpstr>CS ChemDraw Drawing</vt:lpstr>
      <vt:lpstr>PowerPoint Presentation</vt:lpstr>
      <vt:lpstr>Overview</vt:lpstr>
      <vt:lpstr>Bio-based resins</vt:lpstr>
      <vt:lpstr>Bio-based resins</vt:lpstr>
      <vt:lpstr>Bio-based resins</vt:lpstr>
      <vt:lpstr>Bio-based resins</vt:lpstr>
      <vt:lpstr>Bio-based resins</vt:lpstr>
      <vt:lpstr>Bio-based resins</vt:lpstr>
      <vt:lpstr>Bio-based resins</vt:lpstr>
      <vt:lpstr>The FreeMe Project</vt:lpstr>
      <vt:lpstr>The FreeMe Project</vt:lpstr>
      <vt:lpstr>Results</vt:lpstr>
      <vt:lpstr>Results</vt:lpstr>
      <vt:lpstr>Results</vt:lpstr>
      <vt:lpstr>Results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Apostolos Parlamas</cp:lastModifiedBy>
  <cp:revision>95</cp:revision>
  <dcterms:created xsi:type="dcterms:W3CDTF">2021-05-05T14:59:20Z</dcterms:created>
  <dcterms:modified xsi:type="dcterms:W3CDTF">2025-05-30T07:53:31Z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0x0101009974870E6236904A99BCA03D30336574</vt:lpwstr>
  </property>
  <property fmtid="{D5CDD505-2E9C-101B-9397-08002B2CF9AE}" pid="3" name="_dlc_DocIdItemGuid">
    <vt:lpwstr>edd28baf-2972-48f0-aea3-a8267cb068ae</vt:lpwstr>
  </property>
  <property fmtid="{D5CDD505-2E9C-101B-9397-08002B2CF9AE}" pid="4" name="MediaServiceImageTags">
    <vt:lpwstr/>
  </property>
</Properties>
</file>