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7" r:id="rId6"/>
    <p:sldId id="291" r:id="rId7"/>
    <p:sldId id="269" r:id="rId8"/>
    <p:sldId id="275" r:id="rId9"/>
    <p:sldId id="277" r:id="rId10"/>
    <p:sldId id="286" r:id="rId11"/>
    <p:sldId id="287"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8B"/>
    <a:srgbClr val="45454D"/>
    <a:srgbClr val="FFFFFF"/>
    <a:srgbClr val="3E7A47"/>
    <a:srgbClr val="17758C"/>
    <a:srgbClr val="E8D837"/>
    <a:srgbClr val="F6CF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91AE5-5CFF-9F7F-FE55-6685096D105C}" v="1" dt="2022-12-13T08:25:44.14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isia Aliki Maniati" userId="S::aliki.m@exelisis.gr::516d4315-d899-4ad8-b819-0205a29d31ef" providerId="AD" clId="Web-{98791AE5-5CFF-9F7F-FE55-6685096D105C}"/>
    <pc:docChg chg="modSld">
      <pc:chgData name="Dionisia Aliki Maniati" userId="S::aliki.m@exelisis.gr::516d4315-d899-4ad8-b819-0205a29d31ef" providerId="AD" clId="Web-{98791AE5-5CFF-9F7F-FE55-6685096D105C}" dt="2022-12-13T08:25:44.144" v="0" actId="20577"/>
      <pc:docMkLst>
        <pc:docMk/>
      </pc:docMkLst>
      <pc:sldChg chg="modSp">
        <pc:chgData name="Dionisia Aliki Maniati" userId="S::aliki.m@exelisis.gr::516d4315-d899-4ad8-b819-0205a29d31ef" providerId="AD" clId="Web-{98791AE5-5CFF-9F7F-FE55-6685096D105C}" dt="2022-12-13T08:25:44.144" v="0" actId="20577"/>
        <pc:sldMkLst>
          <pc:docMk/>
          <pc:sldMk cId="3332337895" sldId="257"/>
        </pc:sldMkLst>
        <pc:spChg chg="mod">
          <ac:chgData name="Dionisia Aliki Maniati" userId="S::aliki.m@exelisis.gr::516d4315-d899-4ad8-b819-0205a29d31ef" providerId="AD" clId="Web-{98791AE5-5CFF-9F7F-FE55-6685096D105C}" dt="2022-12-13T08:25:44.144" v="0" actId="20577"/>
          <ac:spMkLst>
            <pc:docMk/>
            <pc:sldMk cId="3332337895" sldId="257"/>
            <ac:spMk id="2" creationId="{85642EE2-EC7F-2B2F-885D-BA3C9BDC2917}"/>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4611757" cy="6858000"/>
          </a:xfrm>
          <a:custGeom>
            <a:avLst/>
            <a:gdLst>
              <a:gd name="connsiteX0" fmla="*/ 0 w 4691270"/>
              <a:gd name="connsiteY0" fmla="*/ 0 h 6858000"/>
              <a:gd name="connsiteX1" fmla="*/ 2345635 w 4691270"/>
              <a:gd name="connsiteY1" fmla="*/ 0 h 6858000"/>
              <a:gd name="connsiteX2" fmla="*/ 4691270 w 4691270"/>
              <a:gd name="connsiteY2" fmla="*/ 3429000 h 6858000"/>
              <a:gd name="connsiteX3" fmla="*/ 2345635 w 4691270"/>
              <a:gd name="connsiteY3" fmla="*/ 6858000 h 6858000"/>
              <a:gd name="connsiteX4" fmla="*/ 0 w 469127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0" h="6858000">
                <a:moveTo>
                  <a:pt x="0" y="0"/>
                </a:moveTo>
                <a:lnTo>
                  <a:pt x="2345635" y="0"/>
                </a:lnTo>
                <a:cubicBezTo>
                  <a:pt x="3641093" y="0"/>
                  <a:pt x="4691270" y="1535216"/>
                  <a:pt x="4691270" y="3429000"/>
                </a:cubicBezTo>
                <a:cubicBezTo>
                  <a:pt x="4691270" y="5322784"/>
                  <a:pt x="3641093" y="6858000"/>
                  <a:pt x="2345635" y="6858000"/>
                </a:cubicBezTo>
                <a:lnTo>
                  <a:pt x="0" y="6858000"/>
                </a:lnTo>
                <a:close/>
              </a:path>
            </a:pathLst>
          </a:custGeom>
          <a:pattFill prst="pct10">
            <a:fgClr>
              <a:schemeClr val="accent1"/>
            </a:fgClr>
            <a:bgClr>
              <a:schemeClr val="bg1"/>
            </a:bgClr>
          </a:pattFill>
        </p:spPr>
        <p:txBody>
          <a:bodyPr wrap="square">
            <a:noAutofit/>
          </a:bodyPr>
          <a:lstStyle/>
          <a:p>
            <a:endParaRPr lang="en-US"/>
          </a:p>
        </p:txBody>
      </p:sp>
      <p:sp>
        <p:nvSpPr>
          <p:cNvPr id="3" name="Date Placeholder 3">
            <a:extLst>
              <a:ext uri="{FF2B5EF4-FFF2-40B4-BE49-F238E27FC236}">
                <a16:creationId xmlns:a16="http://schemas.microsoft.com/office/drawing/2014/main" id="{B6C356E1-7F34-C088-B20E-9740C46C4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FBD40-7532-4DCC-A515-E7DC9C8C38FD}" type="datetimeFigureOut">
              <a:rPr lang="en-US" smtClean="0"/>
              <a:t>4/26/2023</a:t>
            </a:fld>
            <a:endParaRPr lang="en-US"/>
          </a:p>
        </p:txBody>
      </p:sp>
      <p:sp>
        <p:nvSpPr>
          <p:cNvPr id="4" name="Footer Placeholder 4">
            <a:extLst>
              <a:ext uri="{FF2B5EF4-FFF2-40B4-BE49-F238E27FC236}">
                <a16:creationId xmlns:a16="http://schemas.microsoft.com/office/drawing/2014/main" id="{727F0850-BC98-9CE2-66A8-6B7763DAB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5">
            <a:extLst>
              <a:ext uri="{FF2B5EF4-FFF2-40B4-BE49-F238E27FC236}">
                <a16:creationId xmlns:a16="http://schemas.microsoft.com/office/drawing/2014/main" id="{B281BE98-B58C-B9B8-EB5B-3B1BE2BD4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75F0B-CCBF-4731-8BE0-77F3DE0257C3}" type="slidenum">
              <a:rPr lang="en-US" smtClean="0"/>
              <a:t>‹#›</a:t>
            </a:fld>
            <a:endParaRPr lang="en-US"/>
          </a:p>
        </p:txBody>
      </p:sp>
      <p:pic>
        <p:nvPicPr>
          <p:cNvPr id="6" name="Picture 5">
            <a:extLst>
              <a:ext uri="{FF2B5EF4-FFF2-40B4-BE49-F238E27FC236}">
                <a16:creationId xmlns:a16="http://schemas.microsoft.com/office/drawing/2014/main" id="{22F598D8-8730-A529-1602-4BE9340D0B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0" name="Ομάδα 9">
            <a:extLst>
              <a:ext uri="{FF2B5EF4-FFF2-40B4-BE49-F238E27FC236}">
                <a16:creationId xmlns:a16="http://schemas.microsoft.com/office/drawing/2014/main" id="{C32175E9-32A8-44F0-BFEA-9800CEE8ABF2}"/>
              </a:ext>
            </a:extLst>
          </p:cNvPr>
          <p:cNvGrpSpPr/>
          <p:nvPr userDrawn="1"/>
        </p:nvGrpSpPr>
        <p:grpSpPr>
          <a:xfrm>
            <a:off x="7641021" y="5408309"/>
            <a:ext cx="4204138" cy="1313402"/>
            <a:chOff x="7641021" y="5408309"/>
            <a:chExt cx="4204138" cy="1313402"/>
          </a:xfrm>
        </p:grpSpPr>
        <p:sp>
          <p:nvSpPr>
            <p:cNvPr id="9" name="Ορθογώνιο 8">
              <a:extLst>
                <a:ext uri="{FF2B5EF4-FFF2-40B4-BE49-F238E27FC236}">
                  <a16:creationId xmlns:a16="http://schemas.microsoft.com/office/drawing/2014/main" id="{F3A53490-40EE-449C-98C1-5EE3D737F910}"/>
                </a:ext>
              </a:extLst>
            </p:cNvPr>
            <p:cNvSpPr/>
            <p:nvPr userDrawn="1"/>
          </p:nvSpPr>
          <p:spPr>
            <a:xfrm>
              <a:off x="7641021" y="5408309"/>
              <a:ext cx="4204138" cy="1313166"/>
            </a:xfrm>
            <a:prstGeom prst="rect">
              <a:avLst/>
            </a:prstGeom>
            <a:solidFill>
              <a:srgbClr val="007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6">
              <a:extLst>
                <a:ext uri="{FF2B5EF4-FFF2-40B4-BE49-F238E27FC236}">
                  <a16:creationId xmlns:a16="http://schemas.microsoft.com/office/drawing/2014/main" id="{FE6A630B-5F66-4F28-8F85-B1D9380708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0212" y="5408546"/>
              <a:ext cx="1294650" cy="1313165"/>
            </a:xfrm>
            <a:prstGeom prst="rect">
              <a:avLst/>
            </a:prstGeom>
          </p:spPr>
        </p:pic>
        <p:sp>
          <p:nvSpPr>
            <p:cNvPr id="8" name="TextBox 7">
              <a:extLst>
                <a:ext uri="{FF2B5EF4-FFF2-40B4-BE49-F238E27FC236}">
                  <a16:creationId xmlns:a16="http://schemas.microsoft.com/office/drawing/2014/main" id="{CCF9FD66-0E9E-4C20-99EB-C15243DB1254}"/>
                </a:ext>
              </a:extLst>
            </p:cNvPr>
            <p:cNvSpPr txBox="1"/>
            <p:nvPr userDrawn="1"/>
          </p:nvSpPr>
          <p:spPr>
            <a:xfrm>
              <a:off x="9084862" y="5464963"/>
              <a:ext cx="2508048" cy="1200329"/>
            </a:xfrm>
            <a:prstGeom prst="rect">
              <a:avLst/>
            </a:prstGeom>
            <a:noFill/>
          </p:spPr>
          <p:txBody>
            <a:bodyPr wrap="square" rtlCol="0">
              <a:spAutoFit/>
            </a:bodyPr>
            <a:lstStyle/>
            <a:p>
              <a:pPr algn="just"/>
              <a:r>
                <a:rPr lang="en-US" sz="900" dirty="0">
                  <a:solidFill>
                    <a:schemeClr val="bg1"/>
                  </a:solidFill>
                  <a:latin typeface="Arial" panose="020B0604020202020204" pitchFamily="34" charset="0"/>
                  <a:cs typeface="Arial" panose="020B0604020202020204" pitchFamily="34" charset="0"/>
                </a:rPr>
                <a:t>Funded by the European Union under the GA number 101058699. Views and opinions expressed are however those of the author(s) only and do not necessarily reflect those of the European Union or European Health and Digital Executive Agency (HaDEA). Neither the European Union nor HaDEA can be held responsible for them.</a:t>
              </a:r>
              <a:endParaRPr lang="el-GR" sz="9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3673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41623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Picture Placeholder 6"/>
          <p:cNvSpPr>
            <a:spLocks noGrp="1"/>
          </p:cNvSpPr>
          <p:nvPr>
            <p:ph type="pic" sz="quarter" idx="11"/>
          </p:nvPr>
        </p:nvSpPr>
        <p:spPr>
          <a:xfrm>
            <a:off x="1041400" y="3916750"/>
            <a:ext cx="1980000" cy="1980000"/>
          </a:xfrm>
          <a:pattFill prst="pct10">
            <a:fgClr>
              <a:schemeClr val="accent1"/>
            </a:fgClr>
            <a:bgClr>
              <a:schemeClr val="bg1"/>
            </a:bgClr>
          </a:pattFill>
        </p:spPr>
        <p:txBody>
          <a:bodyPr/>
          <a:lstStyle/>
          <a:p>
            <a:endParaRPr lang="en-US"/>
          </a:p>
        </p:txBody>
      </p:sp>
      <p:sp>
        <p:nvSpPr>
          <p:cNvPr id="9" name="Picture Placeholder 6"/>
          <p:cNvSpPr>
            <a:spLocks noGrp="1"/>
          </p:cNvSpPr>
          <p:nvPr>
            <p:ph type="pic" sz="quarter" idx="12"/>
          </p:nvPr>
        </p:nvSpPr>
        <p:spPr>
          <a:xfrm>
            <a:off x="1041400" y="1727200"/>
            <a:ext cx="1980000" cy="1980000"/>
          </a:xfrm>
          <a:pattFill prst="pct10">
            <a:fgClr>
              <a:schemeClr val="accent1"/>
            </a:fgClr>
            <a:bgClr>
              <a:schemeClr val="bg1"/>
            </a:bgClr>
          </a:pattFill>
        </p:spPr>
        <p:txBody>
          <a:bodyPr/>
          <a:lstStyle/>
          <a:p>
            <a:endParaRPr lang="en-US"/>
          </a:p>
        </p:txBody>
      </p:sp>
      <p:sp>
        <p:nvSpPr>
          <p:cNvPr id="10" name="Picture Placeholder 6"/>
          <p:cNvSpPr>
            <a:spLocks noGrp="1"/>
          </p:cNvSpPr>
          <p:nvPr>
            <p:ph type="pic" sz="quarter" idx="13"/>
          </p:nvPr>
        </p:nvSpPr>
        <p:spPr>
          <a:xfrm>
            <a:off x="3263900" y="1764100"/>
            <a:ext cx="2413000" cy="413265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75731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746000" y="2002800"/>
            <a:ext cx="2700000" cy="2700000"/>
          </a:xfrm>
          <a:pattFill prst="pct10">
            <a:fgClr>
              <a:schemeClr val="accent1"/>
            </a:fgClr>
            <a:bgClr>
              <a:schemeClr val="bg1"/>
            </a:bgClr>
          </a:pattFill>
        </p:spPr>
        <p:txBody>
          <a:bodyPr/>
          <a:lstStyle/>
          <a:p>
            <a:endParaRPr lang="en-US"/>
          </a:p>
        </p:txBody>
      </p:sp>
      <p:sp>
        <p:nvSpPr>
          <p:cNvPr id="8" name="Picture Placeholder 6"/>
          <p:cNvSpPr>
            <a:spLocks noGrp="1"/>
          </p:cNvSpPr>
          <p:nvPr>
            <p:ph type="pic" sz="quarter" idx="11"/>
          </p:nvPr>
        </p:nvSpPr>
        <p:spPr>
          <a:xfrm>
            <a:off x="8429000" y="2002800"/>
            <a:ext cx="2700000" cy="2700000"/>
          </a:xfrm>
          <a:pattFill prst="pct10">
            <a:fgClr>
              <a:schemeClr val="accent1"/>
            </a:fgClr>
            <a:bgClr>
              <a:schemeClr val="bg1"/>
            </a:bgClr>
          </a:pattFill>
        </p:spPr>
        <p:txBody>
          <a:bodyPr/>
          <a:lstStyle/>
          <a:p>
            <a:endParaRPr lang="en-US"/>
          </a:p>
        </p:txBody>
      </p:sp>
      <p:sp>
        <p:nvSpPr>
          <p:cNvPr id="9" name="Picture Placeholder 6"/>
          <p:cNvSpPr>
            <a:spLocks noGrp="1"/>
          </p:cNvSpPr>
          <p:nvPr>
            <p:ph type="pic" sz="quarter" idx="12"/>
          </p:nvPr>
        </p:nvSpPr>
        <p:spPr>
          <a:xfrm>
            <a:off x="1063000" y="2002800"/>
            <a:ext cx="2700000" cy="2700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7542641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152900"/>
            <a:ext cx="3072000" cy="2705100"/>
          </a:xfrm>
          <a:pattFill prst="pct10">
            <a:fgClr>
              <a:schemeClr val="accent1"/>
            </a:fgClr>
            <a:bgClr>
              <a:schemeClr val="bg1"/>
            </a:bgClr>
          </a:pattFill>
        </p:spPr>
        <p:txBody>
          <a:bodyPr/>
          <a:lstStyle/>
          <a:p>
            <a:endParaRPr lang="en-US"/>
          </a:p>
        </p:txBody>
      </p:sp>
      <p:sp>
        <p:nvSpPr>
          <p:cNvPr id="12" name="Picture Placeholder 6"/>
          <p:cNvSpPr>
            <a:spLocks noGrp="1"/>
          </p:cNvSpPr>
          <p:nvPr>
            <p:ph type="pic" sz="quarter" idx="11"/>
          </p:nvPr>
        </p:nvSpPr>
        <p:spPr>
          <a:xfrm>
            <a:off x="9120000" y="4152900"/>
            <a:ext cx="3072000" cy="2705100"/>
          </a:xfrm>
          <a:pattFill prst="pct10">
            <a:fgClr>
              <a:schemeClr val="accent1"/>
            </a:fgClr>
            <a:bgClr>
              <a:schemeClr val="bg1"/>
            </a:bgClr>
          </a:pattFill>
        </p:spPr>
        <p:txBody>
          <a:bodyPr/>
          <a:lstStyle/>
          <a:p>
            <a:endParaRPr lang="en-US"/>
          </a:p>
        </p:txBody>
      </p:sp>
      <p:sp>
        <p:nvSpPr>
          <p:cNvPr id="13" name="Picture Placeholder 6"/>
          <p:cNvSpPr>
            <a:spLocks noGrp="1"/>
          </p:cNvSpPr>
          <p:nvPr>
            <p:ph type="pic" sz="quarter" idx="12"/>
          </p:nvPr>
        </p:nvSpPr>
        <p:spPr>
          <a:xfrm>
            <a:off x="3072000" y="4152900"/>
            <a:ext cx="3024000" cy="2705100"/>
          </a:xfrm>
          <a:pattFill prst="pct10">
            <a:fgClr>
              <a:schemeClr val="accent1"/>
            </a:fgClr>
            <a:bgClr>
              <a:schemeClr val="bg1"/>
            </a:bgClr>
          </a:pattFill>
        </p:spPr>
        <p:txBody>
          <a:bodyPr/>
          <a:lstStyle/>
          <a:p>
            <a:endParaRPr lang="en-US"/>
          </a:p>
        </p:txBody>
      </p:sp>
      <p:sp>
        <p:nvSpPr>
          <p:cNvPr id="14" name="Picture Placeholder 6"/>
          <p:cNvSpPr>
            <a:spLocks noGrp="1"/>
          </p:cNvSpPr>
          <p:nvPr>
            <p:ph type="pic" sz="quarter" idx="13"/>
          </p:nvPr>
        </p:nvSpPr>
        <p:spPr>
          <a:xfrm>
            <a:off x="6096000" y="4152900"/>
            <a:ext cx="3024000" cy="27051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1216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71DD0D6-2A5A-2467-A93A-A41E2CE3D902}"/>
              </a:ext>
            </a:extLst>
          </p:cNvPr>
          <p:cNvCxnSpPr>
            <a:cxnSpLocks/>
          </p:cNvCxnSpPr>
          <p:nvPr userDrawn="1"/>
        </p:nvCxnSpPr>
        <p:spPr>
          <a:xfrm>
            <a:off x="518533"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7754E22-96E3-A91F-0C3E-836A0B01DC9E}"/>
              </a:ext>
            </a:extLst>
          </p:cNvPr>
          <p:cNvSpPr/>
          <p:nvPr userDrawn="1"/>
        </p:nvSpPr>
        <p:spPr>
          <a:xfrm>
            <a:off x="501803"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120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488AAB-6670-ABB4-085D-2CEFFB71F277}"/>
              </a:ext>
            </a:extLst>
          </p:cNvPr>
          <p:cNvCxnSpPr>
            <a:cxnSpLocks/>
          </p:cNvCxnSpPr>
          <p:nvPr userDrawn="1"/>
        </p:nvCxnSpPr>
        <p:spPr>
          <a:xfrm>
            <a:off x="518533"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41BC3DE-0EB2-8140-8ACF-DC4C0B93E546}"/>
              </a:ext>
            </a:extLst>
          </p:cNvPr>
          <p:cNvSpPr/>
          <p:nvPr userDrawn="1"/>
        </p:nvSpPr>
        <p:spPr>
          <a:xfrm>
            <a:off x="501803"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417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B7F7996-2AA8-F64A-817C-EB418EF7EC48}"/>
              </a:ext>
            </a:extLst>
          </p:cNvPr>
          <p:cNvCxnSpPr>
            <a:cxnSpLocks/>
          </p:cNvCxnSpPr>
          <p:nvPr userDrawn="1"/>
        </p:nvCxnSpPr>
        <p:spPr>
          <a:xfrm>
            <a:off x="518533"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5219C5DD-F726-8C3C-80F8-D2429834D2CD}"/>
              </a:ext>
            </a:extLst>
          </p:cNvPr>
          <p:cNvSpPr/>
          <p:nvPr userDrawn="1"/>
        </p:nvSpPr>
        <p:spPr>
          <a:xfrm>
            <a:off x="501803"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59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8A57A5B-64F2-E3CF-AFC6-7857DC1EB7EA}"/>
              </a:ext>
            </a:extLst>
          </p:cNvPr>
          <p:cNvCxnSpPr>
            <a:cxnSpLocks/>
          </p:cNvCxnSpPr>
          <p:nvPr userDrawn="1"/>
        </p:nvCxnSpPr>
        <p:spPr>
          <a:xfrm>
            <a:off x="518533"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081FD61-FCCE-08B1-1C8F-BF8AA6E56A3D}"/>
              </a:ext>
            </a:extLst>
          </p:cNvPr>
          <p:cNvSpPr/>
          <p:nvPr userDrawn="1"/>
        </p:nvSpPr>
        <p:spPr>
          <a:xfrm>
            <a:off x="501803"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13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666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53901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110288"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912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502451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037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4F6A572-EB8C-C903-96A2-7C2147ED63A8}"/>
              </a:ext>
            </a:extLst>
          </p:cNvPr>
          <p:cNvCxnSpPr>
            <a:cxnSpLocks/>
          </p:cNvCxnSpPr>
          <p:nvPr userDrawn="1"/>
        </p:nvCxnSpPr>
        <p:spPr>
          <a:xfrm>
            <a:off x="925550"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F5197F96-42D7-421F-16EF-1B3CC8FB634F}"/>
              </a:ext>
            </a:extLst>
          </p:cNvPr>
          <p:cNvSpPr/>
          <p:nvPr userDrawn="1"/>
        </p:nvSpPr>
        <p:spPr>
          <a:xfrm>
            <a:off x="908820"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412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6468CB-25B8-8634-9A5B-A3824B57A11C}"/>
              </a:ext>
            </a:extLst>
          </p:cNvPr>
          <p:cNvCxnSpPr>
            <a:cxnSpLocks/>
          </p:cNvCxnSpPr>
          <p:nvPr userDrawn="1"/>
        </p:nvCxnSpPr>
        <p:spPr>
          <a:xfrm>
            <a:off x="518533"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01EC4A69-1118-165E-2CE9-B7B3FE30DE72}"/>
              </a:ext>
            </a:extLst>
          </p:cNvPr>
          <p:cNvSpPr/>
          <p:nvPr userDrawn="1"/>
        </p:nvSpPr>
        <p:spPr>
          <a:xfrm>
            <a:off x="501803"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74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954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CDDDF-7ADD-25B0-C7E0-264D3ACD5648}"/>
              </a:ext>
            </a:extLst>
          </p:cNvPr>
          <p:cNvPicPr>
            <a:picLocks noChangeAspect="1"/>
          </p:cNvPicPr>
          <p:nvPr userDrawn="1"/>
        </p:nvPicPr>
        <p:blipFill>
          <a:blip r:embed="rId2">
            <a:extLst>
              <a:ext uri="{28A0092B-C50C-407E-A947-70E740481C1C}">
                <a14:useLocalDpi xmlns:a14="http://schemas.microsoft.com/office/drawing/2010/main" val="0"/>
              </a:ext>
            </a:extLst>
          </a:blip>
          <a:srcRect t="35732" b="35732"/>
          <a:stretch/>
        </p:blipFill>
        <p:spPr>
          <a:xfrm>
            <a:off x="-10343" y="-5577"/>
            <a:ext cx="12213143" cy="2325029"/>
          </a:xfrm>
          <a:prstGeom prst="rect">
            <a:avLst/>
          </a:prstGeom>
        </p:spPr>
      </p:pic>
      <p:sp>
        <p:nvSpPr>
          <p:cNvPr id="3" name="TextBox 2">
            <a:extLst>
              <a:ext uri="{FF2B5EF4-FFF2-40B4-BE49-F238E27FC236}">
                <a16:creationId xmlns:a16="http://schemas.microsoft.com/office/drawing/2014/main" id="{85EBF55C-6B5D-8CC6-9965-49154CE3E27E}"/>
              </a:ext>
            </a:extLst>
          </p:cNvPr>
          <p:cNvSpPr txBox="1"/>
          <p:nvPr userDrawn="1"/>
        </p:nvSpPr>
        <p:spPr>
          <a:xfrm>
            <a:off x="1288256" y="2805097"/>
            <a:ext cx="9615488" cy="1107996"/>
          </a:xfrm>
          <a:prstGeom prst="rect">
            <a:avLst/>
          </a:prstGeom>
          <a:noFill/>
        </p:spPr>
        <p:txBody>
          <a:bodyPr wrap="square" rtlCol="0">
            <a:spAutoFit/>
          </a:bodyPr>
          <a:lstStyle/>
          <a:p>
            <a:pPr algn="ctr"/>
            <a:r>
              <a:rPr lang="en-US" sz="6600" b="1">
                <a:solidFill>
                  <a:srgbClr val="17758C"/>
                </a:solidFill>
                <a:latin typeface="Open Sans" panose="020B0606030504020204" pitchFamily="34" charset="0"/>
                <a:ea typeface="Open Sans" panose="020B0606030504020204" pitchFamily="34" charset="0"/>
                <a:cs typeface="Open Sans" panose="020B0606030504020204" pitchFamily="34" charset="0"/>
              </a:rPr>
              <a:t>THANK YOU!</a:t>
            </a:r>
            <a:endParaRPr lang="en-ID" sz="6600" b="1">
              <a:solidFill>
                <a:srgbClr val="17758C"/>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53425C83-1907-FDBD-ACA6-BBC43A083FB8}"/>
              </a:ext>
            </a:extLst>
          </p:cNvPr>
          <p:cNvGrpSpPr/>
          <p:nvPr userDrawn="1"/>
        </p:nvGrpSpPr>
        <p:grpSpPr>
          <a:xfrm>
            <a:off x="5255599" y="5394311"/>
            <a:ext cx="1680800" cy="360000"/>
            <a:chOff x="1172510" y="4097418"/>
            <a:chExt cx="1680800" cy="360000"/>
          </a:xfrm>
          <a:solidFill>
            <a:srgbClr val="17758C"/>
          </a:solidFill>
        </p:grpSpPr>
        <p:sp>
          <p:nvSpPr>
            <p:cNvPr id="6" name="Oval 5">
              <a:extLst>
                <a:ext uri="{FF2B5EF4-FFF2-40B4-BE49-F238E27FC236}">
                  <a16:creationId xmlns:a16="http://schemas.microsoft.com/office/drawing/2014/main" id="{E712B59D-C2B0-C092-F0E1-CF2BBFC3B5B3}"/>
                </a:ext>
              </a:extLst>
            </p:cNvPr>
            <p:cNvSpPr/>
            <p:nvPr/>
          </p:nvSpPr>
          <p:spPr>
            <a:xfrm>
              <a:off x="1172510" y="4097418"/>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7E901C2-7F56-1F1C-8D74-4BBAAB373D71}"/>
                </a:ext>
              </a:extLst>
            </p:cNvPr>
            <p:cNvSpPr/>
            <p:nvPr/>
          </p:nvSpPr>
          <p:spPr>
            <a:xfrm>
              <a:off x="1832910" y="4097418"/>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CC41C98-7D67-760F-3D8E-7F41ADC86A7A}"/>
                </a:ext>
              </a:extLst>
            </p:cNvPr>
            <p:cNvSpPr/>
            <p:nvPr/>
          </p:nvSpPr>
          <p:spPr>
            <a:xfrm>
              <a:off x="2493310" y="4097418"/>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085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77682" y="1552252"/>
            <a:ext cx="3780000" cy="3780000"/>
          </a:xfrm>
          <a:custGeom>
            <a:avLst/>
            <a:gdLst>
              <a:gd name="connsiteX0" fmla="*/ 1530000 w 3060000"/>
              <a:gd name="connsiteY0" fmla="*/ 0 h 3060000"/>
              <a:gd name="connsiteX1" fmla="*/ 3060000 w 3060000"/>
              <a:gd name="connsiteY1" fmla="*/ 1530000 h 3060000"/>
              <a:gd name="connsiteX2" fmla="*/ 1530000 w 3060000"/>
              <a:gd name="connsiteY2" fmla="*/ 3060000 h 3060000"/>
              <a:gd name="connsiteX3" fmla="*/ 0 w 3060000"/>
              <a:gd name="connsiteY3" fmla="*/ 1530000 h 3060000"/>
              <a:gd name="connsiteX4" fmla="*/ 1530000 w 3060000"/>
              <a:gd name="connsiteY4" fmla="*/ 0 h 30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000" h="3060000">
                <a:moveTo>
                  <a:pt x="1530000" y="0"/>
                </a:moveTo>
                <a:cubicBezTo>
                  <a:pt x="2374996" y="0"/>
                  <a:pt x="3060000" y="685004"/>
                  <a:pt x="3060000" y="1530000"/>
                </a:cubicBezTo>
                <a:cubicBezTo>
                  <a:pt x="3060000" y="2374996"/>
                  <a:pt x="2374996" y="3060000"/>
                  <a:pt x="1530000" y="3060000"/>
                </a:cubicBezTo>
                <a:cubicBezTo>
                  <a:pt x="685004" y="3060000"/>
                  <a:pt x="0" y="2374996"/>
                  <a:pt x="0" y="1530000"/>
                </a:cubicBezTo>
                <a:cubicBezTo>
                  <a:pt x="0" y="685004"/>
                  <a:pt x="685004" y="0"/>
                  <a:pt x="1530000" y="0"/>
                </a:cubicBezTo>
                <a:close/>
              </a:path>
            </a:pathLst>
          </a:custGeom>
          <a:pattFill prst="pct1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4158698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26662" y="0"/>
            <a:ext cx="3538675"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202820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C068D9E-BC02-35C4-6D4F-15DEB79D5BF3}"/>
              </a:ext>
            </a:extLst>
          </p:cNvPr>
          <p:cNvCxnSpPr>
            <a:cxnSpLocks/>
          </p:cNvCxnSpPr>
          <p:nvPr userDrawn="1"/>
        </p:nvCxnSpPr>
        <p:spPr>
          <a:xfrm>
            <a:off x="518533"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44C359B-AFF9-D03B-EDAE-1CE7C4750BCB}"/>
              </a:ext>
            </a:extLst>
          </p:cNvPr>
          <p:cNvSpPr/>
          <p:nvPr userDrawn="1"/>
        </p:nvSpPr>
        <p:spPr>
          <a:xfrm>
            <a:off x="501803"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D46E5EF-493E-4A5F-DE77-4E4EC90411F0}"/>
              </a:ext>
            </a:extLst>
          </p:cNvPr>
          <p:cNvSpPr>
            <a:spLocks noGrp="1"/>
          </p:cNvSpPr>
          <p:nvPr>
            <p:ph type="title" hasCustomPrompt="1"/>
          </p:nvPr>
        </p:nvSpPr>
        <p:spPr>
          <a:xfrm>
            <a:off x="519749" y="699228"/>
            <a:ext cx="11124854" cy="597100"/>
          </a:xfrm>
        </p:spPr>
        <p:txBody>
          <a:bodyPr anchor="ctr">
            <a:normAutofit/>
          </a:bodyPr>
          <a:lstStyle>
            <a:lvl1pPr>
              <a:defRPr sz="3600" b="1">
                <a:solidFill>
                  <a:srgbClr val="45454D"/>
                </a:solidFill>
                <a:latin typeface="Arial" panose="020B0604020202020204" pitchFamily="34" charset="0"/>
                <a:cs typeface="Arial" panose="020B0604020202020204" pitchFamily="34" charset="0"/>
              </a:defRPr>
            </a:lvl1pPr>
          </a:lstStyle>
          <a:p>
            <a:r>
              <a:rPr lang="en-US"/>
              <a:t>TITLE</a:t>
            </a:r>
            <a:endParaRPr lang="en-GB"/>
          </a:p>
        </p:txBody>
      </p:sp>
      <p:sp>
        <p:nvSpPr>
          <p:cNvPr id="10" name="Text Placeholder 3">
            <a:extLst>
              <a:ext uri="{FF2B5EF4-FFF2-40B4-BE49-F238E27FC236}">
                <a16:creationId xmlns:a16="http://schemas.microsoft.com/office/drawing/2014/main" id="{C5316AC2-6E67-808F-CCAC-5F043D9D963C}"/>
              </a:ext>
            </a:extLst>
          </p:cNvPr>
          <p:cNvSpPr>
            <a:spLocks noGrp="1"/>
          </p:cNvSpPr>
          <p:nvPr>
            <p:ph type="body" sz="half" idx="15" hasCustomPrompt="1"/>
          </p:nvPr>
        </p:nvSpPr>
        <p:spPr>
          <a:xfrm>
            <a:off x="518533" y="1511562"/>
            <a:ext cx="11124854" cy="4424824"/>
          </a:xfrm>
          <a:prstGeom prst="rect">
            <a:avLst/>
          </a:prstGeom>
        </p:spPr>
        <p:txBody>
          <a:bodyPr>
            <a:normAutofit/>
          </a:bodyPr>
          <a:lstStyle>
            <a:lvl1pPr marL="0" indent="0">
              <a:buNone/>
              <a:defRPr sz="1100" b="0">
                <a:solidFill>
                  <a:srgbClr val="45454D"/>
                </a:solidFill>
                <a:latin typeface="Arial Narrow" panose="020B06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a:p>
            <a:pPr lvl="0"/>
            <a:endParaRPr lang="en-US"/>
          </a:p>
        </p:txBody>
      </p:sp>
    </p:spTree>
    <p:extLst>
      <p:ext uri="{BB962C8B-B14F-4D97-AF65-F5344CB8AC3E}">
        <p14:creationId xmlns:p14="http://schemas.microsoft.com/office/powerpoint/2010/main" val="17421391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20416" y="1269000"/>
            <a:ext cx="4320000" cy="4320000"/>
          </a:xfrm>
          <a:custGeom>
            <a:avLst/>
            <a:gdLst>
              <a:gd name="connsiteX0" fmla="*/ 2160000 w 4320000"/>
              <a:gd name="connsiteY0" fmla="*/ 0 h 4320000"/>
              <a:gd name="connsiteX1" fmla="*/ 4320000 w 4320000"/>
              <a:gd name="connsiteY1" fmla="*/ 2160000 h 4320000"/>
              <a:gd name="connsiteX2" fmla="*/ 2160000 w 4320000"/>
              <a:gd name="connsiteY2" fmla="*/ 4320000 h 4320000"/>
              <a:gd name="connsiteX3" fmla="*/ 0 w 4320000"/>
              <a:gd name="connsiteY3" fmla="*/ 2160000 h 4320000"/>
              <a:gd name="connsiteX4" fmla="*/ 2160000 w 4320000"/>
              <a:gd name="connsiteY4" fmla="*/ 0 h 43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4320000">
                <a:moveTo>
                  <a:pt x="2160000" y="0"/>
                </a:moveTo>
                <a:cubicBezTo>
                  <a:pt x="3352935" y="0"/>
                  <a:pt x="4320000" y="967065"/>
                  <a:pt x="4320000" y="2160000"/>
                </a:cubicBezTo>
                <a:cubicBezTo>
                  <a:pt x="4320000" y="3352935"/>
                  <a:pt x="3352935" y="4320000"/>
                  <a:pt x="2160000" y="4320000"/>
                </a:cubicBezTo>
                <a:cubicBezTo>
                  <a:pt x="967065" y="4320000"/>
                  <a:pt x="0" y="3352935"/>
                  <a:pt x="0" y="2160000"/>
                </a:cubicBezTo>
                <a:cubicBezTo>
                  <a:pt x="0" y="967065"/>
                  <a:pt x="967065" y="0"/>
                  <a:pt x="2160000" y="0"/>
                </a:cubicBezTo>
                <a:close/>
              </a:path>
            </a:pathLst>
          </a:custGeom>
          <a:pattFill prst="pct1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2533198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3421063"/>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56000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705100"/>
            <a:ext cx="12192000" cy="216535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7498366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858000" y="0"/>
            <a:ext cx="53340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71951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683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4D79B018-6120-9724-1AE9-315AB1E54C6F}"/>
              </a:ext>
            </a:extLst>
          </p:cNvPr>
          <p:cNvSpPr txBox="1">
            <a:spLocks/>
          </p:cNvSpPr>
          <p:nvPr userDrawn="1"/>
        </p:nvSpPr>
        <p:spPr>
          <a:xfrm>
            <a:off x="5791200" y="63109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err="1">
                <a:latin typeface="Arial Narrow" panose="020B0604020202020204" pitchFamily="34" charset="0"/>
                <a:cs typeface="Arial Narrow" panose="020B0604020202020204" pitchFamily="34" charset="0"/>
              </a:rPr>
              <a:t>FreeMe</a:t>
            </a:r>
            <a:r>
              <a:rPr lang="en-US" b="0" i="0">
                <a:latin typeface="Arial Narrow" panose="020B0604020202020204" pitchFamily="34" charset="0"/>
                <a:cs typeface="Arial Narrow" panose="020B0604020202020204" pitchFamily="34" charset="0"/>
              </a:rPr>
              <a:t>, Kick-off meeting, </a:t>
            </a:r>
            <a:fld id="{4EAFBD40-7532-4DCC-A515-E7DC9C8C38FD}" type="datetimeFigureOut">
              <a:rPr lang="en-US" b="0" i="0" smtClean="0">
                <a:latin typeface="Arial Narrow" panose="020B0604020202020204" pitchFamily="34" charset="0"/>
                <a:cs typeface="Arial Narrow" panose="020B0604020202020204" pitchFamily="34" charset="0"/>
              </a:rPr>
              <a:pPr/>
              <a:t>4/26/2023</a:t>
            </a:fld>
            <a:endParaRPr lang="en-US" b="0" i="0">
              <a:latin typeface="Arial Narrow" panose="020B0604020202020204" pitchFamily="34" charset="0"/>
              <a:cs typeface="Arial Narrow" panose="020B0604020202020204" pitchFamily="34" charset="0"/>
            </a:endParaRPr>
          </a:p>
        </p:txBody>
      </p:sp>
      <p:sp>
        <p:nvSpPr>
          <p:cNvPr id="9" name="Footer Placeholder 4">
            <a:extLst>
              <a:ext uri="{FF2B5EF4-FFF2-40B4-BE49-F238E27FC236}">
                <a16:creationId xmlns:a16="http://schemas.microsoft.com/office/drawing/2014/main" id="{F62CCE4F-AB8C-D8CB-26B7-DC844C0903ED}"/>
              </a:ext>
            </a:extLst>
          </p:cNvPr>
          <p:cNvSpPr txBox="1">
            <a:spLocks/>
          </p:cNvSpPr>
          <p:nvPr userDrawn="1"/>
        </p:nvSpPr>
        <p:spPr>
          <a:xfrm>
            <a:off x="1029489" y="6219558"/>
            <a:ext cx="4261987" cy="5268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800" b="0" i="0" dirty="0">
              <a:latin typeface="Arial Narrow" panose="020B0604020202020204" pitchFamily="34" charset="0"/>
              <a:cs typeface="Arial Narrow" panose="020B0604020202020204" pitchFamily="34" charset="0"/>
            </a:endParaRPr>
          </a:p>
          <a:p>
            <a:pPr algn="just"/>
            <a:r>
              <a:rPr lang="en-US" sz="800" b="0" i="0" dirty="0">
                <a:latin typeface="Arial Narrow" panose="020B0604020202020204" pitchFamily="34" charset="0"/>
                <a:cs typeface="Arial Narrow" panose="020B0604020202020204" pitchFamily="34" charset="0"/>
              </a:rPr>
              <a:t>Funded by the European Union under the GA </a:t>
            </a:r>
            <a:r>
              <a:rPr lang="en-US" sz="800" b="1" i="0" dirty="0">
                <a:latin typeface="Arial Narrow" panose="020B0604020202020204" pitchFamily="34" charset="0"/>
                <a:cs typeface="Arial Narrow" panose="020B0604020202020204" pitchFamily="34" charset="0"/>
              </a:rPr>
              <a:t>number 101058699</a:t>
            </a:r>
            <a:r>
              <a:rPr lang="en-US" sz="800" b="0" i="0" dirty="0">
                <a:latin typeface="Arial Narrow" panose="020B0604020202020204" pitchFamily="34" charset="0"/>
                <a:cs typeface="Arial Narrow" panose="020B0604020202020204" pitchFamily="34" charset="0"/>
              </a:rPr>
              <a:t>. Views and opinions expressed are however those of the author(s) only and do not necessarily reflect those of the European Union or European Health and Digital Executive Agency (HaDEA). Neither the European Union nor HaDEA can be held responsible for them.</a:t>
            </a:r>
            <a:endParaRPr lang="en-GB" sz="800" b="1" i="0" dirty="0">
              <a:latin typeface="Arial Narrow" panose="020B0604020202020204" pitchFamily="34" charset="0"/>
              <a:cs typeface="Arial Narrow" panose="020B0604020202020204" pitchFamily="34" charset="0"/>
            </a:endParaRPr>
          </a:p>
        </p:txBody>
      </p:sp>
      <p:sp>
        <p:nvSpPr>
          <p:cNvPr id="10" name="Slide Number Placeholder 5">
            <a:extLst>
              <a:ext uri="{FF2B5EF4-FFF2-40B4-BE49-F238E27FC236}">
                <a16:creationId xmlns:a16="http://schemas.microsoft.com/office/drawing/2014/main" id="{939A07CF-8D9E-608F-7119-2C964DE78195}"/>
              </a:ext>
            </a:extLst>
          </p:cNvPr>
          <p:cNvSpPr txBox="1">
            <a:spLocks/>
          </p:cNvSpPr>
          <p:nvPr userDrawn="1"/>
        </p:nvSpPr>
        <p:spPr>
          <a:xfrm>
            <a:off x="9034123" y="63109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075F0B-CCBF-4731-8BE0-77F3DE0257C3}" type="slidenum">
              <a:rPr lang="en-US" b="0" i="0" smtClean="0">
                <a:latin typeface="Arial Narrow" panose="020B0604020202020204" pitchFamily="34" charset="0"/>
                <a:cs typeface="Arial Narrow" panose="020B0604020202020204" pitchFamily="34" charset="0"/>
              </a:rPr>
              <a:pPr/>
              <a:t>‹#›</a:t>
            </a:fld>
            <a:endParaRPr lang="en-US" b="0" i="0">
              <a:latin typeface="Arial Narrow" panose="020B0604020202020204" pitchFamily="34" charset="0"/>
              <a:cs typeface="Arial Narrow" panose="020B0604020202020204" pitchFamily="34" charset="0"/>
            </a:endParaRPr>
          </a:p>
        </p:txBody>
      </p:sp>
      <p:cxnSp>
        <p:nvCxnSpPr>
          <p:cNvPr id="11" name="Straight Connector 10">
            <a:extLst>
              <a:ext uri="{FF2B5EF4-FFF2-40B4-BE49-F238E27FC236}">
                <a16:creationId xmlns:a16="http://schemas.microsoft.com/office/drawing/2014/main" id="{4A527819-68B9-F804-3ADC-1E2926B55DBB}"/>
              </a:ext>
            </a:extLst>
          </p:cNvPr>
          <p:cNvCxnSpPr/>
          <p:nvPr userDrawn="1"/>
        </p:nvCxnSpPr>
        <p:spPr>
          <a:xfrm>
            <a:off x="498764" y="6246941"/>
            <a:ext cx="11166763" cy="0"/>
          </a:xfrm>
          <a:prstGeom prst="line">
            <a:avLst/>
          </a:prstGeom>
          <a:ln>
            <a:solidFill>
              <a:srgbClr val="17758C"/>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3845BF3-0EAE-2AB0-B3C5-4D3BA26C0D49}"/>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p:blipFill>
        <p:spPr>
          <a:xfrm>
            <a:off x="961" y="-12312"/>
            <a:ext cx="12192000" cy="533400"/>
          </a:xfrm>
          <a:prstGeom prst="rect">
            <a:avLst/>
          </a:prstGeom>
        </p:spPr>
      </p:pic>
      <p:pic>
        <p:nvPicPr>
          <p:cNvPr id="1026" name="Picture 2">
            <a:extLst>
              <a:ext uri="{FF2B5EF4-FFF2-40B4-BE49-F238E27FC236}">
                <a16:creationId xmlns:a16="http://schemas.microsoft.com/office/drawing/2014/main" id="{54E7D1C4-9366-544F-11CA-2952F124084A}"/>
              </a:ext>
            </a:extLst>
          </p:cNvPr>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a:stretch/>
        </p:blipFill>
        <p:spPr bwMode="auto">
          <a:xfrm>
            <a:off x="502193" y="6272107"/>
            <a:ext cx="527296" cy="53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19465"/>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6" r:id="rId21"/>
    <p:sldLayoutId id="2147483677" r:id="rId22"/>
    <p:sldLayoutId id="2147483678" r:id="rId23"/>
    <p:sldLayoutId id="2147483679" r:id="rId24"/>
    <p:sldLayoutId id="214748368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8">
            <a:extLst>
              <a:ext uri="{FF2B5EF4-FFF2-40B4-BE49-F238E27FC236}">
                <a16:creationId xmlns:a16="http://schemas.microsoft.com/office/drawing/2014/main" id="{BBC1CCC2-1159-4357-99FC-7D82B9F7F6BB}"/>
              </a:ext>
            </a:extLst>
          </p:cNvPr>
          <p:cNvSpPr/>
          <p:nvPr/>
        </p:nvSpPr>
        <p:spPr>
          <a:xfrm>
            <a:off x="3837707" y="6562966"/>
            <a:ext cx="3116272" cy="64366"/>
          </a:xfrm>
          <a:prstGeom prst="roundRect">
            <a:avLst>
              <a:gd name="adj" fmla="val 50000"/>
            </a:avLst>
          </a:prstGeom>
          <a:solidFill>
            <a:srgbClr val="17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17758C"/>
              </a:solidFill>
            </a:endParaRPr>
          </a:p>
        </p:txBody>
      </p:sp>
      <p:sp>
        <p:nvSpPr>
          <p:cNvPr id="7" name="Rectangle: Rounded Corners 23">
            <a:extLst>
              <a:ext uri="{FF2B5EF4-FFF2-40B4-BE49-F238E27FC236}">
                <a16:creationId xmlns:a16="http://schemas.microsoft.com/office/drawing/2014/main" id="{9194D630-9855-4C05-8306-F4FE8D044497}"/>
              </a:ext>
            </a:extLst>
          </p:cNvPr>
          <p:cNvSpPr/>
          <p:nvPr/>
        </p:nvSpPr>
        <p:spPr>
          <a:xfrm>
            <a:off x="413220" y="6562966"/>
            <a:ext cx="2947661" cy="6436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72367D67-B547-4716-ABE6-33ED1F6B263B}"/>
              </a:ext>
            </a:extLst>
          </p:cNvPr>
          <p:cNvSpPr txBox="1"/>
          <p:nvPr/>
        </p:nvSpPr>
        <p:spPr>
          <a:xfrm>
            <a:off x="413220" y="6186090"/>
            <a:ext cx="2161311" cy="311371"/>
          </a:xfrm>
          <a:prstGeom prst="rect">
            <a:avLst/>
          </a:prstGeom>
          <a:noFill/>
        </p:spPr>
        <p:txBody>
          <a:bodyPr wrap="square" rtlCol="0">
            <a:spAutoFit/>
          </a:bodyPr>
          <a:lstStyle/>
          <a:p>
            <a:r>
              <a:rPr lang="en-US" sz="1400" b="1">
                <a:solidFill>
                  <a:schemeClr val="bg1"/>
                </a:solidFill>
                <a:latin typeface="Arial Narrow" panose="020B0604020202020204" pitchFamily="34" charset="0"/>
                <a:ea typeface="Open Sans" panose="020B0606030504020204" pitchFamily="34" charset="0"/>
                <a:cs typeface="Arial Narrow" panose="020B0604020202020204" pitchFamily="34" charset="0"/>
              </a:rPr>
              <a:t>COMPANY NAME</a:t>
            </a:r>
          </a:p>
        </p:txBody>
      </p:sp>
      <p:sp>
        <p:nvSpPr>
          <p:cNvPr id="9" name="TextBox 8">
            <a:extLst>
              <a:ext uri="{FF2B5EF4-FFF2-40B4-BE49-F238E27FC236}">
                <a16:creationId xmlns:a16="http://schemas.microsoft.com/office/drawing/2014/main" id="{D7F81884-EABE-4749-9E53-9E084BCD99D0}"/>
              </a:ext>
            </a:extLst>
          </p:cNvPr>
          <p:cNvSpPr txBox="1"/>
          <p:nvPr/>
        </p:nvSpPr>
        <p:spPr>
          <a:xfrm>
            <a:off x="3837707" y="6189684"/>
            <a:ext cx="2161311" cy="307777"/>
          </a:xfrm>
          <a:prstGeom prst="rect">
            <a:avLst/>
          </a:prstGeom>
          <a:noFill/>
        </p:spPr>
        <p:txBody>
          <a:bodyPr wrap="square" rtlCol="0">
            <a:spAutoFit/>
          </a:bodyPr>
          <a:lstStyle/>
          <a:p>
            <a:r>
              <a:rPr lang="en-US" sz="1400" b="1">
                <a:solidFill>
                  <a:schemeClr val="bg1"/>
                </a:solidFill>
                <a:latin typeface="Arial Narrow" panose="020B0604020202020204" pitchFamily="34" charset="0"/>
                <a:ea typeface="Open Sans" panose="020B0606030504020204" pitchFamily="34" charset="0"/>
                <a:cs typeface="Arial Narrow" panose="020B0604020202020204" pitchFamily="34" charset="0"/>
              </a:rPr>
              <a:t>YOUR NAME</a:t>
            </a:r>
          </a:p>
        </p:txBody>
      </p:sp>
      <p:sp>
        <p:nvSpPr>
          <p:cNvPr id="2" name="Rectangle 1">
            <a:extLst>
              <a:ext uri="{FF2B5EF4-FFF2-40B4-BE49-F238E27FC236}">
                <a16:creationId xmlns:a16="http://schemas.microsoft.com/office/drawing/2014/main" id="{85642EE2-EC7F-2B2F-885D-BA3C9BDC2917}"/>
              </a:ext>
            </a:extLst>
          </p:cNvPr>
          <p:cNvSpPr/>
          <p:nvPr/>
        </p:nvSpPr>
        <p:spPr>
          <a:xfrm>
            <a:off x="0" y="4839039"/>
            <a:ext cx="2620537" cy="1059956"/>
          </a:xfrm>
          <a:prstGeom prst="rect">
            <a:avLst/>
          </a:prstGeom>
          <a:gradFill flip="none" rotWithShape="1">
            <a:gsLst>
              <a:gs pos="0">
                <a:schemeClr val="bg1"/>
              </a:gs>
              <a:gs pos="53000">
                <a:schemeClr val="bg1">
                  <a:alpha val="90000"/>
                </a:schemeClr>
              </a:gs>
              <a:gs pos="32000">
                <a:srgbClr val="FFFFFF">
                  <a:alpha val="92000"/>
                </a:srgbClr>
              </a:gs>
              <a:gs pos="86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latin typeface="Arial Narrow"/>
              </a:rPr>
              <a:t>    </a:t>
            </a:r>
            <a:endParaRPr lang="en-GR">
              <a:solidFill>
                <a:schemeClr val="tx1"/>
              </a:solidFill>
              <a:latin typeface="Arial Narrow" panose="020B0606020202030204" pitchFamily="34" charset="0"/>
            </a:endParaRPr>
          </a:p>
        </p:txBody>
      </p:sp>
      <p:sp>
        <p:nvSpPr>
          <p:cNvPr id="10" name="TextBox 9">
            <a:extLst>
              <a:ext uri="{FF2B5EF4-FFF2-40B4-BE49-F238E27FC236}">
                <a16:creationId xmlns:a16="http://schemas.microsoft.com/office/drawing/2014/main" id="{F2D6CAE9-593D-7211-F34B-76B40302B876}"/>
              </a:ext>
            </a:extLst>
          </p:cNvPr>
          <p:cNvSpPr txBox="1"/>
          <p:nvPr/>
        </p:nvSpPr>
        <p:spPr>
          <a:xfrm>
            <a:off x="692060" y="3030517"/>
            <a:ext cx="5337641" cy="1877437"/>
          </a:xfrm>
          <a:prstGeom prst="rect">
            <a:avLst/>
          </a:prstGeom>
          <a:noFill/>
        </p:spPr>
        <p:txBody>
          <a:bodyPr wrap="square" rtlCol="0">
            <a:spAutoFit/>
          </a:bodyPr>
          <a:lstStyle/>
          <a:p>
            <a:pPr algn="ctr"/>
            <a:r>
              <a:rPr lang="en-US" sz="2200" b="1">
                <a:solidFill>
                  <a:srgbClr val="17758C"/>
                </a:solidFill>
                <a:effectLst>
                  <a:outerShdw blurRad="38100" dist="38100" dir="2700000" algn="tl">
                    <a:srgbClr val="000000">
                      <a:alpha val="43137"/>
                    </a:srgbClr>
                  </a:outerShdw>
                </a:effectLst>
                <a:latin typeface="Arial Narrow" panose="020B0604020202020204" pitchFamily="34" charset="0"/>
                <a:ea typeface="Open Sans" panose="020B0606030504020204" pitchFamily="34" charset="0"/>
                <a:cs typeface="Arial Narrow" panose="020B0604020202020204" pitchFamily="34" charset="0"/>
              </a:rPr>
              <a:t>TYPE OF MEETING</a:t>
            </a:r>
          </a:p>
          <a:p>
            <a:pPr algn="ctr"/>
            <a:r>
              <a:rPr lang="en-US" b="1">
                <a:solidFill>
                  <a:srgbClr val="17758C"/>
                </a:solidFill>
                <a:latin typeface="Arial Narrow" panose="020B0604020202020204" pitchFamily="34" charset="0"/>
                <a:ea typeface="Open Sans" panose="020B0606030504020204" pitchFamily="34" charset="0"/>
                <a:cs typeface="Arial Narrow" panose="020B0604020202020204" pitchFamily="34" charset="0"/>
              </a:rPr>
              <a:t>TITLE OF PRESENTATION </a:t>
            </a:r>
          </a:p>
          <a:p>
            <a:pPr algn="ctr"/>
            <a:endParaRPr lang="en-US" sz="2200" b="1">
              <a:solidFill>
                <a:srgbClr val="17758C"/>
              </a:solidFill>
              <a:effectLst>
                <a:outerShdw blurRad="38100" dist="38100" dir="2700000" algn="tl">
                  <a:srgbClr val="000000">
                    <a:alpha val="43137"/>
                  </a:srgbClr>
                </a:outerShdw>
              </a:effectLst>
              <a:latin typeface="Arial Narrow" panose="020B0604020202020204" pitchFamily="34" charset="0"/>
              <a:ea typeface="Open Sans" panose="020B0606030504020204" pitchFamily="34" charset="0"/>
              <a:cs typeface="Arial Narrow" panose="020B0604020202020204" pitchFamily="34" charset="0"/>
            </a:endParaRPr>
          </a:p>
          <a:p>
            <a:pPr algn="ctr"/>
            <a:r>
              <a:rPr lang="en-US" b="1">
                <a:solidFill>
                  <a:srgbClr val="17758C"/>
                </a:solidFill>
                <a:latin typeface="Arial Narrow" panose="020B0604020202020204" pitchFamily="34" charset="0"/>
                <a:ea typeface="Open Sans" panose="020B0606030504020204" pitchFamily="34" charset="0"/>
                <a:cs typeface="Arial Narrow" panose="020B0604020202020204" pitchFamily="34" charset="0"/>
              </a:rPr>
              <a:t>DATE</a:t>
            </a:r>
          </a:p>
          <a:p>
            <a:pPr algn="ctr"/>
            <a:r>
              <a:rPr lang="en-US" b="1">
                <a:solidFill>
                  <a:srgbClr val="17758C"/>
                </a:solidFill>
                <a:latin typeface="Arial Narrow" panose="020B0604020202020204" pitchFamily="34" charset="0"/>
                <a:ea typeface="Open Sans" panose="020B0606030504020204" pitchFamily="34" charset="0"/>
                <a:cs typeface="Arial Narrow" panose="020B0604020202020204" pitchFamily="34" charset="0"/>
              </a:rPr>
              <a:t>PLACE</a:t>
            </a:r>
          </a:p>
          <a:p>
            <a:pPr algn="ctr"/>
            <a:endParaRPr lang="en-US" b="1">
              <a:solidFill>
                <a:srgbClr val="17758C"/>
              </a:solidFill>
              <a:latin typeface="Arial Narrow" panose="020B0604020202020204" pitchFamily="34" charset="0"/>
              <a:ea typeface="Open Sans" panose="020B0606030504020204" pitchFamily="34" charset="0"/>
              <a:cs typeface="Arial Narrow" panose="020B0604020202020204" pitchFamily="34" charset="0"/>
            </a:endParaRPr>
          </a:p>
        </p:txBody>
      </p:sp>
    </p:spTree>
    <p:extLst>
      <p:ext uri="{BB962C8B-B14F-4D97-AF65-F5344CB8AC3E}">
        <p14:creationId xmlns:p14="http://schemas.microsoft.com/office/powerpoint/2010/main" val="333233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285B-6FDC-C138-C3A9-B82754E4199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46CFBA1-3CC2-4165-B161-D1690418B8B7}"/>
              </a:ext>
            </a:extLst>
          </p:cNvPr>
          <p:cNvSpPr>
            <a:spLocks noGrp="1"/>
          </p:cNvSpPr>
          <p:nvPr>
            <p:ph type="body" sz="half" idx="15"/>
          </p:nvPr>
        </p:nvSpPr>
        <p:spPr/>
        <p:txBody>
          <a:bodyPr/>
          <a:lstStyle/>
          <a:p>
            <a:endParaRPr lang="en-US"/>
          </a:p>
        </p:txBody>
      </p:sp>
    </p:spTree>
    <p:extLst>
      <p:ext uri="{BB962C8B-B14F-4D97-AF65-F5344CB8AC3E}">
        <p14:creationId xmlns:p14="http://schemas.microsoft.com/office/powerpoint/2010/main" val="136617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2171DC-AA1A-1138-8AF1-A39071D2BD3E}"/>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6667" r="16667"/>
          <a:stretch/>
        </p:blipFill>
        <p:spPr>
          <a:xfrm>
            <a:off x="1063000" y="2002800"/>
            <a:ext cx="2700000" cy="2700000"/>
          </a:xfrm>
        </p:spPr>
      </p:pic>
      <p:pic>
        <p:nvPicPr>
          <p:cNvPr id="26" name="Picture Placeholder 25">
            <a:extLst>
              <a:ext uri="{FF2B5EF4-FFF2-40B4-BE49-F238E27FC236}">
                <a16:creationId xmlns:a16="http://schemas.microsoft.com/office/drawing/2014/main" id="{3F03F7CD-CED3-4CD8-9456-EE0BDD91F458}"/>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67" r="16667"/>
          <a:stretch/>
        </p:blipFill>
        <p:spPr>
          <a:xfrm>
            <a:off x="4746000" y="2002800"/>
            <a:ext cx="2700000" cy="2700000"/>
          </a:xfrm>
        </p:spPr>
      </p:pic>
      <p:pic>
        <p:nvPicPr>
          <p:cNvPr id="28" name="Picture Placeholder 27">
            <a:extLst>
              <a:ext uri="{FF2B5EF4-FFF2-40B4-BE49-F238E27FC236}">
                <a16:creationId xmlns:a16="http://schemas.microsoft.com/office/drawing/2014/main" id="{E63D0E1A-CF09-417F-6E9A-438108E3B568}"/>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658" r="16658"/>
          <a:stretch/>
        </p:blipFill>
        <p:spPr>
          <a:xfrm>
            <a:off x="8429000" y="2002800"/>
            <a:ext cx="2700000" cy="2700000"/>
          </a:xfrm>
        </p:spPr>
      </p:pic>
      <p:sp>
        <p:nvSpPr>
          <p:cNvPr id="8" name="TextBox 7">
            <a:extLst>
              <a:ext uri="{FF2B5EF4-FFF2-40B4-BE49-F238E27FC236}">
                <a16:creationId xmlns:a16="http://schemas.microsoft.com/office/drawing/2014/main" id="{7EF72B2E-4AB1-4CBF-80E7-F1A983FD60A2}"/>
              </a:ext>
            </a:extLst>
          </p:cNvPr>
          <p:cNvSpPr txBox="1"/>
          <p:nvPr/>
        </p:nvSpPr>
        <p:spPr>
          <a:xfrm>
            <a:off x="939800" y="5260270"/>
            <a:ext cx="2946400" cy="571503"/>
          </a:xfrm>
          <a:prstGeom prst="rect">
            <a:avLst/>
          </a:prstGeom>
          <a:noFill/>
        </p:spPr>
        <p:txBody>
          <a:bodyPr wrap="square" rtlCol="0">
            <a:spAutoFit/>
          </a:bodyPr>
          <a:lstStyle/>
          <a:p>
            <a:pPr algn="ctr">
              <a:lnSpc>
                <a:spcPct val="150000"/>
              </a:lnSpc>
            </a:pPr>
            <a:r>
              <a:rPr lang="en-US" sz="1100">
                <a:latin typeface="Arial Narrow" panose="020B0604020202020204" pitchFamily="34" charset="0"/>
                <a:cs typeface="Arial Narrow" panose="020B0604020202020204" pitchFamily="34" charset="0"/>
              </a:rPr>
              <a:t>Lorem Ipsum</a:t>
            </a:r>
            <a:endParaRPr lang="en-US" sz="1100">
              <a:latin typeface="Montserrat" panose="00000500000000000000" pitchFamily="2" charset="0"/>
            </a:endParaRPr>
          </a:p>
          <a:p>
            <a:pPr algn="ctr">
              <a:lnSpc>
                <a:spcPct val="150000"/>
              </a:lnSpc>
            </a:pPr>
            <a:endParaRPr lang="en-US" sz="1100">
              <a:latin typeface="Montserrat" panose="00000500000000000000" pitchFamily="2" charset="0"/>
            </a:endParaRPr>
          </a:p>
        </p:txBody>
      </p:sp>
      <p:sp>
        <p:nvSpPr>
          <p:cNvPr id="9" name="TextBox 8">
            <a:extLst>
              <a:ext uri="{FF2B5EF4-FFF2-40B4-BE49-F238E27FC236}">
                <a16:creationId xmlns:a16="http://schemas.microsoft.com/office/drawing/2014/main" id="{2FFE88FD-B61F-44AB-9604-E558806ADA18}"/>
              </a:ext>
            </a:extLst>
          </p:cNvPr>
          <p:cNvSpPr txBox="1"/>
          <p:nvPr/>
        </p:nvSpPr>
        <p:spPr>
          <a:xfrm>
            <a:off x="1380814" y="652602"/>
            <a:ext cx="9430372" cy="646331"/>
          </a:xfrm>
          <a:prstGeom prst="rect">
            <a:avLst/>
          </a:prstGeom>
          <a:noFill/>
        </p:spPr>
        <p:txBody>
          <a:bodyPr wrap="square" rtlCol="0">
            <a:spAutoFit/>
          </a:bodyPr>
          <a:lstStyle/>
          <a:p>
            <a:pPr algn="ctr"/>
            <a:r>
              <a:rPr lang="en-US" sz="3600" b="1">
                <a:solidFill>
                  <a:srgbClr val="17758C"/>
                </a:solidFill>
                <a:latin typeface="Arial" panose="020B0604020202020204" pitchFamily="34" charset="0"/>
                <a:ea typeface="Open Sans" panose="020B0606030504020204" pitchFamily="34" charset="0"/>
                <a:cs typeface="Arial" panose="020B0604020202020204" pitchFamily="34" charset="0"/>
              </a:rPr>
              <a:t>TITLE</a:t>
            </a:r>
            <a:endParaRPr lang="en-ID" sz="3600" b="1">
              <a:solidFill>
                <a:srgbClr val="17758C"/>
              </a:solidFill>
              <a:latin typeface="Arial" panose="020B0604020202020204" pitchFamily="34" charset="0"/>
              <a:ea typeface="Open Sans" panose="020B06060305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EF72B2E-4AB1-4CBF-80E7-F1A983FD60A2}"/>
              </a:ext>
            </a:extLst>
          </p:cNvPr>
          <p:cNvSpPr txBox="1"/>
          <p:nvPr/>
        </p:nvSpPr>
        <p:spPr>
          <a:xfrm>
            <a:off x="4622800" y="5260270"/>
            <a:ext cx="2946400" cy="571503"/>
          </a:xfrm>
          <a:prstGeom prst="rect">
            <a:avLst/>
          </a:prstGeom>
          <a:noFill/>
        </p:spPr>
        <p:txBody>
          <a:bodyPr wrap="square" rtlCol="0">
            <a:spAutoFit/>
          </a:bodyPr>
          <a:lstStyle/>
          <a:p>
            <a:pPr algn="ctr">
              <a:lnSpc>
                <a:spcPct val="150000"/>
              </a:lnSpc>
            </a:pPr>
            <a:r>
              <a:rPr lang="en-US" sz="1100">
                <a:latin typeface="Arial Narrow" panose="020B0604020202020204" pitchFamily="34" charset="0"/>
                <a:cs typeface="Arial Narrow" panose="020B0604020202020204" pitchFamily="34" charset="0"/>
              </a:rPr>
              <a:t>Lorem Ipsum</a:t>
            </a:r>
            <a:endParaRPr lang="en-US" sz="1100">
              <a:latin typeface="Montserrat" panose="00000500000000000000" pitchFamily="2" charset="0"/>
            </a:endParaRPr>
          </a:p>
          <a:p>
            <a:pPr algn="ctr">
              <a:lnSpc>
                <a:spcPct val="150000"/>
              </a:lnSpc>
            </a:pPr>
            <a:endParaRPr lang="en-US" sz="1100">
              <a:latin typeface="Montserrat" panose="00000500000000000000" pitchFamily="2" charset="0"/>
            </a:endParaRPr>
          </a:p>
        </p:txBody>
      </p:sp>
      <p:sp>
        <p:nvSpPr>
          <p:cNvPr id="11" name="TextBox 10">
            <a:extLst>
              <a:ext uri="{FF2B5EF4-FFF2-40B4-BE49-F238E27FC236}">
                <a16:creationId xmlns:a16="http://schemas.microsoft.com/office/drawing/2014/main" id="{7EF72B2E-4AB1-4CBF-80E7-F1A983FD60A2}"/>
              </a:ext>
            </a:extLst>
          </p:cNvPr>
          <p:cNvSpPr txBox="1"/>
          <p:nvPr/>
        </p:nvSpPr>
        <p:spPr>
          <a:xfrm>
            <a:off x="8305800" y="5260270"/>
            <a:ext cx="2946400" cy="571503"/>
          </a:xfrm>
          <a:prstGeom prst="rect">
            <a:avLst/>
          </a:prstGeom>
          <a:noFill/>
        </p:spPr>
        <p:txBody>
          <a:bodyPr wrap="square" rtlCol="0">
            <a:spAutoFit/>
          </a:bodyPr>
          <a:lstStyle/>
          <a:p>
            <a:pPr algn="ctr">
              <a:lnSpc>
                <a:spcPct val="150000"/>
              </a:lnSpc>
            </a:pPr>
            <a:r>
              <a:rPr lang="en-US" sz="1100">
                <a:latin typeface="Arial Narrow" panose="020B0604020202020204" pitchFamily="34" charset="0"/>
                <a:cs typeface="Arial Narrow" panose="020B0604020202020204" pitchFamily="34" charset="0"/>
              </a:rPr>
              <a:t>Lorem Ipsum</a:t>
            </a:r>
            <a:endParaRPr lang="en-US" sz="1100">
              <a:latin typeface="Montserrat" panose="00000500000000000000" pitchFamily="2" charset="0"/>
            </a:endParaRPr>
          </a:p>
          <a:p>
            <a:pPr algn="ctr">
              <a:lnSpc>
                <a:spcPct val="150000"/>
              </a:lnSpc>
            </a:pPr>
            <a:endParaRPr lang="en-US" sz="1100">
              <a:latin typeface="Montserrat" panose="00000500000000000000" pitchFamily="2" charset="0"/>
            </a:endParaRPr>
          </a:p>
        </p:txBody>
      </p:sp>
      <p:sp>
        <p:nvSpPr>
          <p:cNvPr id="12" name="TextBox 11">
            <a:extLst>
              <a:ext uri="{FF2B5EF4-FFF2-40B4-BE49-F238E27FC236}">
                <a16:creationId xmlns:a16="http://schemas.microsoft.com/office/drawing/2014/main" id="{7EF72B2E-4AB1-4CBF-80E7-F1A983FD60A2}"/>
              </a:ext>
            </a:extLst>
          </p:cNvPr>
          <p:cNvSpPr txBox="1"/>
          <p:nvPr/>
        </p:nvSpPr>
        <p:spPr>
          <a:xfrm>
            <a:off x="2082800" y="1298934"/>
            <a:ext cx="8026400" cy="571503"/>
          </a:xfrm>
          <a:prstGeom prst="rect">
            <a:avLst/>
          </a:prstGeom>
          <a:noFill/>
        </p:spPr>
        <p:txBody>
          <a:bodyPr wrap="square" rtlCol="0">
            <a:spAutoFit/>
          </a:bodyPr>
          <a:lstStyle/>
          <a:p>
            <a:pPr algn="ctr">
              <a:lnSpc>
                <a:spcPct val="150000"/>
              </a:lnSpc>
            </a:pPr>
            <a:r>
              <a:rPr lang="en-US" sz="1100">
                <a:latin typeface="Arial Narrow" panose="020B0604020202020204" pitchFamily="34" charset="0"/>
                <a:cs typeface="Arial Narrow" panose="020B0604020202020204" pitchFamily="34" charset="0"/>
              </a:rPr>
              <a:t>Lorem Ipsum </a:t>
            </a:r>
          </a:p>
          <a:p>
            <a:pPr algn="ctr">
              <a:lnSpc>
                <a:spcPct val="150000"/>
              </a:lnSpc>
            </a:pPr>
            <a:endParaRPr lang="en-US" sz="1100">
              <a:latin typeface="Montserrat" panose="00000500000000000000" pitchFamily="2" charset="0"/>
            </a:endParaRPr>
          </a:p>
        </p:txBody>
      </p:sp>
      <p:sp>
        <p:nvSpPr>
          <p:cNvPr id="13" name="TextBox 12">
            <a:extLst>
              <a:ext uri="{FF2B5EF4-FFF2-40B4-BE49-F238E27FC236}">
                <a16:creationId xmlns:a16="http://schemas.microsoft.com/office/drawing/2014/main" id="{72367D67-B547-4716-ABE6-33ED1F6B263B}"/>
              </a:ext>
            </a:extLst>
          </p:cNvPr>
          <p:cNvSpPr txBox="1"/>
          <p:nvPr/>
        </p:nvSpPr>
        <p:spPr>
          <a:xfrm>
            <a:off x="1332344" y="4948899"/>
            <a:ext cx="2161311" cy="311371"/>
          </a:xfrm>
          <a:prstGeom prst="rect">
            <a:avLst/>
          </a:prstGeom>
          <a:noFill/>
        </p:spPr>
        <p:txBody>
          <a:bodyPr wrap="square" rtlCol="0">
            <a:spAutoFit/>
          </a:bodyPr>
          <a:lstStyle/>
          <a:p>
            <a:pPr algn="ctr"/>
            <a:r>
              <a:rPr lang="en-US" sz="1400" b="1">
                <a:solidFill>
                  <a:srgbClr val="17758C"/>
                </a:solidFill>
                <a:latin typeface="Arial Narrow" panose="020B0604020202020204" pitchFamily="34" charset="0"/>
                <a:ea typeface="Open Sans" panose="020B0606030504020204" pitchFamily="34" charset="0"/>
                <a:cs typeface="Arial Narrow" panose="020B0604020202020204" pitchFamily="34" charset="0"/>
              </a:rPr>
              <a:t>TITLE</a:t>
            </a:r>
          </a:p>
        </p:txBody>
      </p:sp>
      <p:sp>
        <p:nvSpPr>
          <p:cNvPr id="14" name="TextBox 13">
            <a:extLst>
              <a:ext uri="{FF2B5EF4-FFF2-40B4-BE49-F238E27FC236}">
                <a16:creationId xmlns:a16="http://schemas.microsoft.com/office/drawing/2014/main" id="{72367D67-B547-4716-ABE6-33ED1F6B263B}"/>
              </a:ext>
            </a:extLst>
          </p:cNvPr>
          <p:cNvSpPr txBox="1"/>
          <p:nvPr/>
        </p:nvSpPr>
        <p:spPr>
          <a:xfrm>
            <a:off x="5015344" y="4948898"/>
            <a:ext cx="2161311" cy="311371"/>
          </a:xfrm>
          <a:prstGeom prst="rect">
            <a:avLst/>
          </a:prstGeom>
          <a:noFill/>
        </p:spPr>
        <p:txBody>
          <a:bodyPr wrap="square" rtlCol="0">
            <a:spAutoFit/>
          </a:bodyPr>
          <a:lstStyle/>
          <a:p>
            <a:pPr algn="ctr"/>
            <a:r>
              <a:rPr lang="en-US" sz="1400" b="1">
                <a:solidFill>
                  <a:srgbClr val="17758C"/>
                </a:solidFill>
                <a:latin typeface="Arial Narrow" panose="020B0604020202020204" pitchFamily="34" charset="0"/>
                <a:ea typeface="Open Sans" panose="020B0606030504020204" pitchFamily="34" charset="0"/>
                <a:cs typeface="Arial Narrow" panose="020B0604020202020204" pitchFamily="34" charset="0"/>
              </a:rPr>
              <a:t>TITLE</a:t>
            </a:r>
            <a:endParaRPr lang="en-US" sz="1400" b="1">
              <a:solidFill>
                <a:srgbClr val="17758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72367D67-B547-4716-ABE6-33ED1F6B263B}"/>
              </a:ext>
            </a:extLst>
          </p:cNvPr>
          <p:cNvSpPr txBox="1"/>
          <p:nvPr/>
        </p:nvSpPr>
        <p:spPr>
          <a:xfrm>
            <a:off x="8698344" y="4948898"/>
            <a:ext cx="2161311" cy="311371"/>
          </a:xfrm>
          <a:prstGeom prst="rect">
            <a:avLst/>
          </a:prstGeom>
          <a:noFill/>
        </p:spPr>
        <p:txBody>
          <a:bodyPr wrap="square" rtlCol="0">
            <a:spAutoFit/>
          </a:bodyPr>
          <a:lstStyle/>
          <a:p>
            <a:pPr algn="ctr"/>
            <a:r>
              <a:rPr lang="en-US" sz="1400" b="1">
                <a:solidFill>
                  <a:srgbClr val="17758C"/>
                </a:solidFill>
                <a:latin typeface="Arial Narrow" panose="020B0604020202020204" pitchFamily="34" charset="0"/>
                <a:ea typeface="Open Sans" panose="020B0606030504020204" pitchFamily="34" charset="0"/>
                <a:cs typeface="Arial Narrow" panose="020B0604020202020204" pitchFamily="34" charset="0"/>
              </a:rPr>
              <a:t>TITLE</a:t>
            </a:r>
            <a:endParaRPr lang="en-US" sz="1400" b="1">
              <a:solidFill>
                <a:srgbClr val="17758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p:cNvSpPr/>
          <p:nvPr/>
        </p:nvSpPr>
        <p:spPr>
          <a:xfrm>
            <a:off x="368300" y="2002800"/>
            <a:ext cx="694700" cy="715000"/>
          </a:xfrm>
          <a:prstGeom prst="rect">
            <a:avLst/>
          </a:prstGeom>
          <a:solidFill>
            <a:srgbClr val="17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51300" y="3987800"/>
            <a:ext cx="694700" cy="715000"/>
          </a:xfrm>
          <a:prstGeom prst="rect">
            <a:avLst/>
          </a:prstGeom>
          <a:solidFill>
            <a:srgbClr val="17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34300" y="2002800"/>
            <a:ext cx="694700" cy="715000"/>
          </a:xfrm>
          <a:prstGeom prst="rect">
            <a:avLst/>
          </a:prstGeom>
          <a:solidFill>
            <a:srgbClr val="17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EF72B2E-4AB1-4CBF-80E7-F1A983FD60A2}"/>
              </a:ext>
            </a:extLst>
          </p:cNvPr>
          <p:cNvSpPr txBox="1"/>
          <p:nvPr/>
        </p:nvSpPr>
        <p:spPr>
          <a:xfrm>
            <a:off x="264800" y="2037134"/>
            <a:ext cx="901700" cy="583878"/>
          </a:xfrm>
          <a:prstGeom prst="rect">
            <a:avLst/>
          </a:prstGeom>
          <a:noFill/>
        </p:spPr>
        <p:txBody>
          <a:bodyPr wrap="square" rtlCol="0">
            <a:spAutoFit/>
          </a:bodyPr>
          <a:lstStyle/>
          <a:p>
            <a:pPr algn="ctr">
              <a:lnSpc>
                <a:spcPct val="150000"/>
              </a:lnSpc>
            </a:pPr>
            <a:r>
              <a:rPr lang="en-US" sz="2400" b="1">
                <a:solidFill>
                  <a:schemeClr val="bg1"/>
                </a:solidFill>
                <a:latin typeface="Montserrat" panose="00000500000000000000" pitchFamily="2" charset="0"/>
              </a:rPr>
              <a:t>01</a:t>
            </a:r>
          </a:p>
        </p:txBody>
      </p:sp>
      <p:sp>
        <p:nvSpPr>
          <p:cNvPr id="21" name="TextBox 20">
            <a:extLst>
              <a:ext uri="{FF2B5EF4-FFF2-40B4-BE49-F238E27FC236}">
                <a16:creationId xmlns:a16="http://schemas.microsoft.com/office/drawing/2014/main" id="{7EF72B2E-4AB1-4CBF-80E7-F1A983FD60A2}"/>
              </a:ext>
            </a:extLst>
          </p:cNvPr>
          <p:cNvSpPr txBox="1"/>
          <p:nvPr/>
        </p:nvSpPr>
        <p:spPr>
          <a:xfrm>
            <a:off x="3947800" y="4004425"/>
            <a:ext cx="901700" cy="583878"/>
          </a:xfrm>
          <a:prstGeom prst="rect">
            <a:avLst/>
          </a:prstGeom>
          <a:noFill/>
        </p:spPr>
        <p:txBody>
          <a:bodyPr wrap="square" rtlCol="0">
            <a:spAutoFit/>
          </a:bodyPr>
          <a:lstStyle/>
          <a:p>
            <a:pPr algn="ctr">
              <a:lnSpc>
                <a:spcPct val="150000"/>
              </a:lnSpc>
            </a:pPr>
            <a:r>
              <a:rPr lang="en-US" sz="2400" b="1">
                <a:solidFill>
                  <a:schemeClr val="bg1"/>
                </a:solidFill>
                <a:latin typeface="Montserrat" panose="00000500000000000000" pitchFamily="2" charset="0"/>
              </a:rPr>
              <a:t>02</a:t>
            </a:r>
          </a:p>
        </p:txBody>
      </p:sp>
      <p:sp>
        <p:nvSpPr>
          <p:cNvPr id="22" name="TextBox 21">
            <a:extLst>
              <a:ext uri="{FF2B5EF4-FFF2-40B4-BE49-F238E27FC236}">
                <a16:creationId xmlns:a16="http://schemas.microsoft.com/office/drawing/2014/main" id="{7EF72B2E-4AB1-4CBF-80E7-F1A983FD60A2}"/>
              </a:ext>
            </a:extLst>
          </p:cNvPr>
          <p:cNvSpPr txBox="1"/>
          <p:nvPr/>
        </p:nvSpPr>
        <p:spPr>
          <a:xfrm>
            <a:off x="7606907" y="1999494"/>
            <a:ext cx="901700" cy="583878"/>
          </a:xfrm>
          <a:prstGeom prst="rect">
            <a:avLst/>
          </a:prstGeom>
          <a:noFill/>
        </p:spPr>
        <p:txBody>
          <a:bodyPr wrap="square" rtlCol="0">
            <a:spAutoFit/>
          </a:bodyPr>
          <a:lstStyle/>
          <a:p>
            <a:pPr algn="ctr">
              <a:lnSpc>
                <a:spcPct val="150000"/>
              </a:lnSpc>
            </a:pPr>
            <a:r>
              <a:rPr lang="en-US" sz="2400" b="1">
                <a:solidFill>
                  <a:schemeClr val="bg1"/>
                </a:solidFill>
                <a:latin typeface="Montserrat" panose="00000500000000000000" pitchFamily="2" charset="0"/>
              </a:rPr>
              <a:t>03</a:t>
            </a:r>
          </a:p>
        </p:txBody>
      </p:sp>
    </p:spTree>
    <p:extLst>
      <p:ext uri="{BB962C8B-B14F-4D97-AF65-F5344CB8AC3E}">
        <p14:creationId xmlns:p14="http://schemas.microsoft.com/office/powerpoint/2010/main" val="292040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D5B7BD-0B7B-40B6-B274-BB1C633696F7}"/>
              </a:ext>
            </a:extLst>
          </p:cNvPr>
          <p:cNvGraphicFramePr>
            <a:graphicFrameLocks noGrp="1"/>
          </p:cNvGraphicFramePr>
          <p:nvPr>
            <p:extLst>
              <p:ext uri="{D42A27DB-BD31-4B8C-83A1-F6EECF244321}">
                <p14:modId xmlns:p14="http://schemas.microsoft.com/office/powerpoint/2010/main" val="2128181658"/>
              </p:ext>
            </p:extLst>
          </p:nvPr>
        </p:nvGraphicFramePr>
        <p:xfrm>
          <a:off x="1839686" y="1408504"/>
          <a:ext cx="8512628" cy="4428675"/>
        </p:xfrm>
        <a:graphic>
          <a:graphicData uri="http://schemas.openxmlformats.org/drawingml/2006/table">
            <a:tbl>
              <a:tblPr firstRow="1" bandRow="1">
                <a:tableStyleId>{5C22544A-7EE6-4342-B048-85BDC9FD1C3A}</a:tableStyleId>
              </a:tblPr>
              <a:tblGrid>
                <a:gridCol w="2891081">
                  <a:extLst>
                    <a:ext uri="{9D8B030D-6E8A-4147-A177-3AD203B41FA5}">
                      <a16:colId xmlns:a16="http://schemas.microsoft.com/office/drawing/2014/main" val="20000"/>
                    </a:ext>
                  </a:extLst>
                </a:gridCol>
                <a:gridCol w="1873849">
                  <a:extLst>
                    <a:ext uri="{9D8B030D-6E8A-4147-A177-3AD203B41FA5}">
                      <a16:colId xmlns:a16="http://schemas.microsoft.com/office/drawing/2014/main" val="20001"/>
                    </a:ext>
                  </a:extLst>
                </a:gridCol>
                <a:gridCol w="1873849">
                  <a:extLst>
                    <a:ext uri="{9D8B030D-6E8A-4147-A177-3AD203B41FA5}">
                      <a16:colId xmlns:a16="http://schemas.microsoft.com/office/drawing/2014/main" val="20002"/>
                    </a:ext>
                  </a:extLst>
                </a:gridCol>
                <a:gridCol w="1873849">
                  <a:extLst>
                    <a:ext uri="{9D8B030D-6E8A-4147-A177-3AD203B41FA5}">
                      <a16:colId xmlns:a16="http://schemas.microsoft.com/office/drawing/2014/main" val="20003"/>
                    </a:ext>
                  </a:extLst>
                </a:gridCol>
              </a:tblGrid>
              <a:tr h="48831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i="0">
                          <a:solidFill>
                            <a:schemeClr val="bg1"/>
                          </a:solidFill>
                          <a:latin typeface="Arial Narrow" panose="020B0604020202020204" pitchFamily="34" charset="0"/>
                          <a:cs typeface="Arial Narrow" panose="020B0604020202020204" pitchFamily="34" charset="0"/>
                        </a:rPr>
                        <a:t>TEXT</a:t>
                      </a:r>
                      <a:endParaRPr lang="ko-KR" altLang="en-US" sz="1400" b="1" i="0">
                        <a:solidFill>
                          <a:schemeClr val="bg1"/>
                        </a:solidFill>
                        <a:latin typeface="Arial Narrow" panose="020B0604020202020204" pitchFamily="34" charset="0"/>
                        <a:cs typeface="Arial Narrow" panose="020B0604020202020204" pitchFamily="34" charset="0"/>
                      </a:endParaRPr>
                    </a:p>
                  </a:txBody>
                  <a:tcPr anchor="ctr">
                    <a:lnL w="12700" cap="flat" cmpd="sng" algn="ctr">
                      <a:solidFill>
                        <a:srgbClr val="37A1C9"/>
                      </a:solidFill>
                      <a:prstDash val="solid"/>
                      <a:round/>
                      <a:headEnd type="none" w="med" len="med"/>
                      <a:tailEnd type="none" w="med" len="med"/>
                    </a:lnL>
                    <a:lnR w="12700" cap="flat" cmpd="sng" algn="ctr">
                      <a:solidFill>
                        <a:srgbClr val="F6CF08"/>
                      </a:solidFill>
                      <a:prstDash val="solid"/>
                      <a:round/>
                      <a:headEnd type="none" w="med" len="med"/>
                      <a:tailEnd type="none" w="med" len="med"/>
                    </a:lnR>
                    <a:lnT w="12700" cap="flat" cmpd="sng" algn="ctr">
                      <a:solidFill>
                        <a:srgbClr val="37A1C9"/>
                      </a:solidFill>
                      <a:prstDash val="solid"/>
                      <a:round/>
                      <a:headEnd type="none" w="med" len="med"/>
                      <a:tailEnd type="none" w="med" len="med"/>
                    </a:lnT>
                    <a:lnB w="12700" cap="flat" cmpd="sng" algn="ctr">
                      <a:solidFill>
                        <a:srgbClr val="F6CF08"/>
                      </a:solidFill>
                      <a:prstDash val="solid"/>
                      <a:round/>
                      <a:headEnd type="none" w="med" len="med"/>
                      <a:tailEnd type="none" w="med" len="med"/>
                    </a:lnB>
                    <a:solidFill>
                      <a:schemeClr val="accent6">
                        <a:lumMod val="75000"/>
                      </a:schemeClr>
                    </a:solidFill>
                  </a:tcPr>
                </a:tc>
                <a:tc>
                  <a:txBody>
                    <a:bodyPr/>
                    <a:lstStyle/>
                    <a:p>
                      <a:pPr algn="ctr" latinLnBrk="1"/>
                      <a:r>
                        <a:rPr lang="en-US" altLang="ko-KR" sz="1400" b="1" i="0">
                          <a:solidFill>
                            <a:schemeClr val="bg1"/>
                          </a:solidFill>
                          <a:latin typeface="Arial Narrow" panose="020B0604020202020204" pitchFamily="34" charset="0"/>
                          <a:cs typeface="Arial Narrow" panose="020B0604020202020204" pitchFamily="34" charset="0"/>
                        </a:rPr>
                        <a:t>TEXT</a:t>
                      </a:r>
                      <a:endParaRPr lang="ko-KR" altLang="en-US" sz="1400" b="1" i="0">
                        <a:solidFill>
                          <a:schemeClr val="bg1"/>
                        </a:solidFill>
                        <a:latin typeface="Arial Narrow" panose="020B0604020202020204" pitchFamily="34" charset="0"/>
                        <a:cs typeface="Arial Narrow" panose="020B0604020202020204" pitchFamily="34" charset="0"/>
                      </a:endParaRPr>
                    </a:p>
                  </a:txBody>
                  <a:tcPr anchor="ctr">
                    <a:lnL w="12700" cap="flat" cmpd="sng" algn="ctr">
                      <a:solidFill>
                        <a:srgbClr val="F6CF08"/>
                      </a:solidFill>
                      <a:prstDash val="solid"/>
                      <a:round/>
                      <a:headEnd type="none" w="med" len="med"/>
                      <a:tailEnd type="none" w="med" len="med"/>
                    </a:lnL>
                    <a:lnR w="12700" cap="flat" cmpd="sng" algn="ctr">
                      <a:solidFill>
                        <a:srgbClr val="F6CF08"/>
                      </a:solidFill>
                      <a:prstDash val="solid"/>
                      <a:round/>
                      <a:headEnd type="none" w="med" len="med"/>
                      <a:tailEnd type="none" w="med" len="med"/>
                    </a:lnR>
                    <a:lnT w="12700" cap="flat" cmpd="sng" algn="ctr">
                      <a:solidFill>
                        <a:srgbClr val="37A1C9"/>
                      </a:solidFill>
                      <a:prstDash val="solid"/>
                      <a:round/>
                      <a:headEnd type="none" w="med" len="med"/>
                      <a:tailEnd type="none" w="med" len="med"/>
                    </a:lnT>
                    <a:lnB w="12700" cap="flat" cmpd="sng" algn="ctr">
                      <a:solidFill>
                        <a:srgbClr val="F6CF08"/>
                      </a:solidFill>
                      <a:prstDash val="solid"/>
                      <a:round/>
                      <a:headEnd type="none" w="med" len="med"/>
                      <a:tailEnd type="none" w="med" len="med"/>
                    </a:lnB>
                    <a:solidFill>
                      <a:schemeClr val="accent6">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i="0">
                          <a:solidFill>
                            <a:schemeClr val="bg1"/>
                          </a:solidFill>
                          <a:latin typeface="Arial Narrow" panose="020B0604020202020204" pitchFamily="34" charset="0"/>
                          <a:cs typeface="Arial Narrow" panose="020B0604020202020204" pitchFamily="34" charset="0"/>
                        </a:rPr>
                        <a:t>TEXT</a:t>
                      </a:r>
                      <a:endParaRPr lang="ko-KR" altLang="en-US" sz="1400" b="1" i="0">
                        <a:solidFill>
                          <a:schemeClr val="bg1"/>
                        </a:solidFill>
                        <a:latin typeface="Arial Narrow" panose="020B0604020202020204" pitchFamily="34" charset="0"/>
                        <a:cs typeface="Arial Narrow" panose="020B0604020202020204" pitchFamily="34" charset="0"/>
                      </a:endParaRPr>
                    </a:p>
                  </a:txBody>
                  <a:tcPr anchor="ctr">
                    <a:lnL w="12700" cap="flat" cmpd="sng" algn="ctr">
                      <a:solidFill>
                        <a:srgbClr val="F6CF08"/>
                      </a:solidFill>
                      <a:prstDash val="solid"/>
                      <a:round/>
                      <a:headEnd type="none" w="med" len="med"/>
                      <a:tailEnd type="none" w="med" len="med"/>
                    </a:lnL>
                    <a:lnR w="12700" cap="flat" cmpd="sng" algn="ctr">
                      <a:solidFill>
                        <a:srgbClr val="F6CF08"/>
                      </a:solidFill>
                      <a:prstDash val="solid"/>
                      <a:round/>
                      <a:headEnd type="none" w="med" len="med"/>
                      <a:tailEnd type="none" w="med" len="med"/>
                    </a:lnR>
                    <a:lnT w="12700" cap="flat" cmpd="sng" algn="ctr">
                      <a:solidFill>
                        <a:srgbClr val="37A1C9"/>
                      </a:solidFill>
                      <a:prstDash val="solid"/>
                      <a:round/>
                      <a:headEnd type="none" w="med" len="med"/>
                      <a:tailEnd type="none" w="med" len="med"/>
                    </a:lnT>
                    <a:lnB w="12700" cap="flat" cmpd="sng" algn="ctr">
                      <a:solidFill>
                        <a:srgbClr val="F6CF08"/>
                      </a:solidFill>
                      <a:prstDash val="solid"/>
                      <a:round/>
                      <a:headEnd type="none" w="med" len="med"/>
                      <a:tailEnd type="none" w="med" len="med"/>
                    </a:lnB>
                    <a:solidFill>
                      <a:schemeClr val="accent6">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i="0">
                          <a:solidFill>
                            <a:schemeClr val="bg1"/>
                          </a:solidFill>
                          <a:latin typeface="Arial Narrow" panose="020B0604020202020204" pitchFamily="34" charset="0"/>
                          <a:cs typeface="Arial Narrow" panose="020B0604020202020204" pitchFamily="34" charset="0"/>
                        </a:rPr>
                        <a:t>TEXT</a:t>
                      </a:r>
                      <a:endParaRPr lang="ko-KR" altLang="en-US" sz="1400" b="1" i="0">
                        <a:solidFill>
                          <a:schemeClr val="bg1"/>
                        </a:solidFill>
                        <a:latin typeface="Arial Narrow" panose="020B0604020202020204" pitchFamily="34" charset="0"/>
                        <a:cs typeface="Arial Narrow" panose="020B0604020202020204" pitchFamily="34" charset="0"/>
                      </a:endParaRPr>
                    </a:p>
                  </a:txBody>
                  <a:tcPr anchor="ctr">
                    <a:lnL w="12700" cap="flat" cmpd="sng" algn="ctr">
                      <a:solidFill>
                        <a:srgbClr val="F6CF08"/>
                      </a:solidFill>
                      <a:prstDash val="solid"/>
                      <a:round/>
                      <a:headEnd type="none" w="med" len="med"/>
                      <a:tailEnd type="none" w="med" len="med"/>
                    </a:lnL>
                    <a:lnR w="12700" cap="flat" cmpd="sng" algn="ctr">
                      <a:solidFill>
                        <a:srgbClr val="37A1C9"/>
                      </a:solidFill>
                      <a:prstDash val="solid"/>
                      <a:round/>
                      <a:headEnd type="none" w="med" len="med"/>
                      <a:tailEnd type="none" w="med" len="med"/>
                    </a:lnR>
                    <a:lnT w="12700" cap="flat" cmpd="sng" algn="ctr">
                      <a:solidFill>
                        <a:srgbClr val="37A1C9"/>
                      </a:solidFill>
                      <a:prstDash val="solid"/>
                      <a:round/>
                      <a:headEnd type="none" w="med" len="med"/>
                      <a:tailEnd type="none" w="med" len="med"/>
                    </a:lnT>
                    <a:lnB w="12700" cap="flat" cmpd="sng" algn="ctr">
                      <a:solidFill>
                        <a:srgbClr val="F6CF08"/>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48831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Content</a:t>
                      </a:r>
                      <a:r>
                        <a:rPr lang="en-US" altLang="ko-KR" sz="1200" b="0" i="0" baseline="0">
                          <a:solidFill>
                            <a:schemeClr val="tx1">
                              <a:lumMod val="75000"/>
                              <a:lumOff val="25000"/>
                            </a:schemeClr>
                          </a:solidFill>
                          <a:latin typeface="Arial Narrow" panose="020B0604020202020204" pitchFamily="34" charset="0"/>
                          <a:cs typeface="Arial Narrow" panose="020B0604020202020204" pitchFamily="34" charset="0"/>
                        </a:rPr>
                        <a:t> Here</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37A1C9"/>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F6CF08"/>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F6CF08"/>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F6CF08"/>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37A1C9"/>
                      </a:solidFill>
                      <a:prstDash val="solid"/>
                      <a:round/>
                      <a:headEnd type="none" w="med" len="med"/>
                      <a:tailEnd type="none" w="med" len="med"/>
                    </a:lnR>
                    <a:lnT w="12700" cap="flat" cmpd="sng" algn="ctr">
                      <a:solidFill>
                        <a:srgbClr val="F6CF08"/>
                      </a:solidFill>
                      <a:prstDash val="solid"/>
                      <a:round/>
                      <a:headEnd type="none" w="med" len="med"/>
                      <a:tailEnd type="none" w="med" len="med"/>
                    </a:lnT>
                    <a:lnB w="12700" cap="flat" cmpd="sng" algn="ctr">
                      <a:solidFill>
                        <a:srgbClr val="4545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831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Your Text  Here</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37A1C9"/>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37A1C9"/>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831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Content</a:t>
                      </a:r>
                      <a:r>
                        <a:rPr lang="en-US" altLang="ko-KR" sz="1200" b="0" i="0" baseline="0">
                          <a:solidFill>
                            <a:schemeClr val="tx1">
                              <a:lumMod val="75000"/>
                              <a:lumOff val="25000"/>
                            </a:schemeClr>
                          </a:solidFill>
                          <a:latin typeface="Arial Narrow" panose="020B0604020202020204" pitchFamily="34" charset="0"/>
                          <a:cs typeface="Arial Narrow" panose="020B0604020202020204" pitchFamily="34" charset="0"/>
                        </a:rPr>
                        <a:t> Here</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37A1C9"/>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37A1C9"/>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831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Your Text  Here</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37A1C9"/>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37A1C9"/>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831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Content</a:t>
                      </a:r>
                      <a:r>
                        <a:rPr lang="en-US" altLang="ko-KR" sz="1200" b="0" i="0" baseline="0">
                          <a:solidFill>
                            <a:schemeClr val="tx1">
                              <a:lumMod val="75000"/>
                              <a:lumOff val="25000"/>
                            </a:schemeClr>
                          </a:solidFill>
                          <a:latin typeface="Arial Narrow" panose="020B0604020202020204" pitchFamily="34" charset="0"/>
                          <a:cs typeface="Arial Narrow" panose="020B0604020202020204" pitchFamily="34" charset="0"/>
                        </a:rPr>
                        <a:t> Here</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37A1C9"/>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37A1C9"/>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831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Your Text  Here</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37A1C9"/>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37A1C9"/>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831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Content</a:t>
                      </a:r>
                      <a:r>
                        <a:rPr lang="en-US" altLang="ko-KR" sz="1200" b="0" i="0" baseline="0">
                          <a:solidFill>
                            <a:schemeClr val="tx1">
                              <a:lumMod val="75000"/>
                              <a:lumOff val="25000"/>
                            </a:schemeClr>
                          </a:solidFill>
                          <a:latin typeface="Arial Narrow" panose="020B0604020202020204" pitchFamily="34" charset="0"/>
                          <a:cs typeface="Arial Narrow" panose="020B0604020202020204" pitchFamily="34" charset="0"/>
                        </a:rPr>
                        <a:t> Here</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37A1C9"/>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noFill/>
                  </a:tcPr>
                </a:tc>
                <a:tc>
                  <a:txBody>
                    <a:bodyPr/>
                    <a:lstStyle/>
                    <a:p>
                      <a:pPr algn="ctr" latinLnBrk="1"/>
                      <a:r>
                        <a:rPr lang="en-US" altLang="ko-KR" sz="1200" b="0" i="0">
                          <a:solidFill>
                            <a:schemeClr val="tx1">
                              <a:lumMod val="75000"/>
                              <a:lumOff val="25000"/>
                            </a:schemeClr>
                          </a:solidFill>
                          <a:latin typeface="Arial Narrow" panose="020B0604020202020204" pitchFamily="34" charset="0"/>
                          <a:cs typeface="Arial Narrow" panose="020B0604020202020204" pitchFamily="34" charset="0"/>
                        </a:rPr>
                        <a:t>Text </a:t>
                      </a:r>
                      <a:endParaRPr lang="ko-KR" altLang="en-US" sz="1200" b="0" i="0">
                        <a:solidFill>
                          <a:schemeClr val="tx1">
                            <a:lumMod val="75000"/>
                            <a:lumOff val="25000"/>
                          </a:schemeClr>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37A1C9"/>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4545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22179">
                <a:tc>
                  <a:txBody>
                    <a:bodyPr/>
                    <a:lstStyle/>
                    <a:p>
                      <a:pPr latinLnBrk="1"/>
                      <a:endParaRPr lang="ko-KR" altLang="en-US" b="1" i="0">
                        <a:latin typeface="Arial Narrow" panose="020B0604020202020204" pitchFamily="34" charset="0"/>
                        <a:cs typeface="Arial Narrow" panose="020B0604020202020204" pitchFamily="34" charset="0"/>
                      </a:endParaRPr>
                    </a:p>
                  </a:txBody>
                  <a:tcPr>
                    <a:lnL w="12700" cap="flat" cmpd="sng" algn="ctr">
                      <a:solidFill>
                        <a:srgbClr val="37A1C9"/>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37A1C9"/>
                      </a:solidFill>
                      <a:prstDash val="solid"/>
                      <a:round/>
                      <a:headEnd type="none" w="med" len="med"/>
                      <a:tailEnd type="none" w="med" len="med"/>
                    </a:lnB>
                    <a:solidFill>
                      <a:srgbClr val="17758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i="0">
                          <a:solidFill>
                            <a:schemeClr val="bg1"/>
                          </a:solidFill>
                          <a:latin typeface="Arial Narrow" panose="020B0604020202020204" pitchFamily="34" charset="0"/>
                          <a:cs typeface="Arial Narrow" panose="020B0604020202020204" pitchFamily="34" charset="0"/>
                        </a:rPr>
                        <a:t>Text  Here</a:t>
                      </a:r>
                      <a:endParaRPr lang="ko-KR" altLang="en-US" sz="1400" b="1" i="0">
                        <a:solidFill>
                          <a:schemeClr val="bg1"/>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37A1C9"/>
                      </a:solidFill>
                      <a:prstDash val="solid"/>
                      <a:round/>
                      <a:headEnd type="none" w="med" len="med"/>
                      <a:tailEnd type="none" w="med" len="med"/>
                    </a:lnB>
                    <a:solidFill>
                      <a:srgbClr val="17758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i="0">
                          <a:solidFill>
                            <a:schemeClr val="bg1"/>
                          </a:solidFill>
                          <a:latin typeface="Arial Narrow" panose="020B0604020202020204" pitchFamily="34" charset="0"/>
                          <a:cs typeface="Arial Narrow" panose="020B0604020202020204" pitchFamily="34" charset="0"/>
                        </a:rPr>
                        <a:t>Text  Here</a:t>
                      </a:r>
                      <a:endParaRPr lang="ko-KR" altLang="en-US" sz="1400" b="1" i="0">
                        <a:solidFill>
                          <a:schemeClr val="bg1"/>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45454D"/>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37A1C9"/>
                      </a:solidFill>
                      <a:prstDash val="solid"/>
                      <a:round/>
                      <a:headEnd type="none" w="med" len="med"/>
                      <a:tailEnd type="none" w="med" len="med"/>
                    </a:lnB>
                    <a:solidFill>
                      <a:srgbClr val="17758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i="0">
                          <a:solidFill>
                            <a:schemeClr val="bg1"/>
                          </a:solidFill>
                          <a:latin typeface="Arial Narrow" panose="020B0604020202020204" pitchFamily="34" charset="0"/>
                          <a:cs typeface="Arial Narrow" panose="020B0604020202020204" pitchFamily="34" charset="0"/>
                        </a:rPr>
                        <a:t>Text  Here</a:t>
                      </a:r>
                      <a:endParaRPr lang="ko-KR" altLang="en-US" sz="1400" b="1" i="0">
                        <a:solidFill>
                          <a:schemeClr val="bg1"/>
                        </a:solidFill>
                        <a:latin typeface="Arial Narrow" panose="020B0604020202020204" pitchFamily="34" charset="0"/>
                        <a:cs typeface="Arial Narrow" panose="020B0604020202020204" pitchFamily="34" charset="0"/>
                      </a:endParaRPr>
                    </a:p>
                  </a:txBody>
                  <a:tcPr anchor="ctr">
                    <a:lnL w="12700" cap="flat" cmpd="sng" algn="ctr">
                      <a:solidFill>
                        <a:srgbClr val="45454D"/>
                      </a:solidFill>
                      <a:prstDash val="solid"/>
                      <a:round/>
                      <a:headEnd type="none" w="med" len="med"/>
                      <a:tailEnd type="none" w="med" len="med"/>
                    </a:lnL>
                    <a:lnR w="12700" cap="flat" cmpd="sng" algn="ctr">
                      <a:solidFill>
                        <a:srgbClr val="37A1C9"/>
                      </a:solidFill>
                      <a:prstDash val="solid"/>
                      <a:round/>
                      <a:headEnd type="none" w="med" len="med"/>
                      <a:tailEnd type="none" w="med" len="med"/>
                    </a:lnR>
                    <a:lnT w="12700" cap="flat" cmpd="sng" algn="ctr">
                      <a:solidFill>
                        <a:srgbClr val="45454D"/>
                      </a:solidFill>
                      <a:prstDash val="solid"/>
                      <a:round/>
                      <a:headEnd type="none" w="med" len="med"/>
                      <a:tailEnd type="none" w="med" len="med"/>
                    </a:lnT>
                    <a:lnB w="12700" cap="flat" cmpd="sng" algn="ctr">
                      <a:solidFill>
                        <a:srgbClr val="37A1C9"/>
                      </a:solidFill>
                      <a:prstDash val="solid"/>
                      <a:round/>
                      <a:headEnd type="none" w="med" len="med"/>
                      <a:tailEnd type="none" w="med" len="med"/>
                    </a:lnB>
                    <a:lnTlToBr w="12700" cmpd="sng">
                      <a:noFill/>
                      <a:prstDash val="solid"/>
                    </a:lnTlToBr>
                    <a:lnBlToTr w="12700" cmpd="sng">
                      <a:noFill/>
                      <a:prstDash val="solid"/>
                    </a:lnBlToTr>
                    <a:solidFill>
                      <a:srgbClr val="17758C"/>
                    </a:solidFill>
                  </a:tcPr>
                </a:tc>
                <a:extLst>
                  <a:ext uri="{0D108BD9-81ED-4DB2-BD59-A6C34878D82A}">
                    <a16:rowId xmlns:a16="http://schemas.microsoft.com/office/drawing/2014/main" val="10008"/>
                  </a:ext>
                </a:extLst>
              </a:tr>
            </a:tbl>
          </a:graphicData>
        </a:graphic>
      </p:graphicFrame>
      <p:sp>
        <p:nvSpPr>
          <p:cNvPr id="4" name="TextBox 3">
            <a:extLst>
              <a:ext uri="{FF2B5EF4-FFF2-40B4-BE49-F238E27FC236}">
                <a16:creationId xmlns:a16="http://schemas.microsoft.com/office/drawing/2014/main" id="{2FFE88FD-B61F-44AB-9604-E558806ADA18}"/>
              </a:ext>
            </a:extLst>
          </p:cNvPr>
          <p:cNvSpPr txBox="1"/>
          <p:nvPr/>
        </p:nvSpPr>
        <p:spPr>
          <a:xfrm>
            <a:off x="2586505" y="642236"/>
            <a:ext cx="7018990" cy="646331"/>
          </a:xfrm>
          <a:prstGeom prst="rect">
            <a:avLst/>
          </a:prstGeom>
          <a:noFill/>
        </p:spPr>
        <p:txBody>
          <a:bodyPr wrap="square" rtlCol="0">
            <a:spAutoFit/>
          </a:bodyPr>
          <a:lstStyle/>
          <a:p>
            <a:pPr algn="ctr"/>
            <a:r>
              <a:rPr lang="en-US" sz="3600" b="1">
                <a:solidFill>
                  <a:srgbClr val="17758C"/>
                </a:solidFill>
                <a:latin typeface="Arial" panose="020B0604020202020204" pitchFamily="34" charset="0"/>
                <a:ea typeface="Open Sans" panose="020B0606030504020204" pitchFamily="34" charset="0"/>
                <a:cs typeface="Arial" panose="020B0604020202020204" pitchFamily="34" charset="0"/>
              </a:rPr>
              <a:t>TITLE</a:t>
            </a:r>
            <a:endParaRPr lang="en-ID" sz="3600" b="1">
              <a:solidFill>
                <a:srgbClr val="17758C"/>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95711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D1D877-E56B-0B1E-9DC3-D1D8ED034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100"/>
            <a:ext cx="12192000" cy="5072063"/>
          </a:xfrm>
          <a:prstGeom prst="rect">
            <a:avLst/>
          </a:prstGeom>
        </p:spPr>
      </p:pic>
      <p:sp>
        <p:nvSpPr>
          <p:cNvPr id="4" name="Rectangle 3"/>
          <p:cNvSpPr/>
          <p:nvPr/>
        </p:nvSpPr>
        <p:spPr>
          <a:xfrm>
            <a:off x="2100262" y="1366837"/>
            <a:ext cx="8029575" cy="4162425"/>
          </a:xfrm>
          <a:prstGeom prst="rect">
            <a:avLst/>
          </a:prstGeom>
          <a:solidFill>
            <a:srgbClr val="17758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FE88FD-B61F-44AB-9604-E558806ADA18}"/>
              </a:ext>
            </a:extLst>
          </p:cNvPr>
          <p:cNvSpPr txBox="1"/>
          <p:nvPr/>
        </p:nvSpPr>
        <p:spPr>
          <a:xfrm>
            <a:off x="1307305" y="2529715"/>
            <a:ext cx="9615488" cy="1107996"/>
          </a:xfrm>
          <a:prstGeom prst="rect">
            <a:avLst/>
          </a:prstGeom>
          <a:noFill/>
        </p:spPr>
        <p:txBody>
          <a:bodyPr wrap="square" rtlCol="0">
            <a:spAutoFit/>
          </a:bodyPr>
          <a:lstStyle/>
          <a:p>
            <a:pPr algn="ctr"/>
            <a:r>
              <a:rPr lang="en-US" sz="6600" b="1">
                <a:solidFill>
                  <a:schemeClr val="bg1"/>
                </a:solidFill>
                <a:latin typeface="Arial" panose="020B0604020202020204" pitchFamily="34" charset="0"/>
                <a:ea typeface="Open Sans" panose="020B0606030504020204" pitchFamily="34" charset="0"/>
                <a:cs typeface="Arial" panose="020B0604020202020204" pitchFamily="34" charset="0"/>
              </a:rPr>
              <a:t>TITLE</a:t>
            </a:r>
            <a:endParaRPr lang="en-ID" sz="6600" b="1">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EF72B2E-4AB1-4CBF-80E7-F1A983FD60A2}"/>
              </a:ext>
            </a:extLst>
          </p:cNvPr>
          <p:cNvSpPr txBox="1"/>
          <p:nvPr/>
        </p:nvSpPr>
        <p:spPr>
          <a:xfrm>
            <a:off x="2661676" y="3806767"/>
            <a:ext cx="6906745" cy="825419"/>
          </a:xfrm>
          <a:prstGeom prst="rect">
            <a:avLst/>
          </a:prstGeom>
          <a:noFill/>
        </p:spPr>
        <p:txBody>
          <a:bodyPr wrap="square" rtlCol="0">
            <a:spAutoFit/>
          </a:bodyPr>
          <a:lstStyle/>
          <a:p>
            <a:pPr algn="ctr">
              <a:lnSpc>
                <a:spcPct val="150000"/>
              </a:lnSpc>
            </a:pPr>
            <a:r>
              <a:rPr lang="en-US" sz="1100">
                <a:solidFill>
                  <a:schemeClr val="bg1"/>
                </a:solidFill>
                <a:latin typeface="Arial Narrow" panose="020B0604020202020204" pitchFamily="34" charset="0"/>
                <a:cs typeface="Arial Narrow" panose="020B0604020202020204" pitchFamily="34" charset="0"/>
              </a:rPr>
              <a:t>Lorem Ipsum </a:t>
            </a:r>
          </a:p>
          <a:p>
            <a:pPr algn="ctr">
              <a:lnSpc>
                <a:spcPct val="150000"/>
              </a:lnSpc>
            </a:pPr>
            <a:endParaRPr lang="en-US" sz="1100">
              <a:solidFill>
                <a:srgbClr val="17758C"/>
              </a:solidFill>
              <a:latin typeface="Montserrat" panose="00000500000000000000" pitchFamily="2" charset="0"/>
            </a:endParaRPr>
          </a:p>
          <a:p>
            <a:pPr algn="ctr">
              <a:lnSpc>
                <a:spcPct val="150000"/>
              </a:lnSpc>
            </a:pPr>
            <a:endParaRPr lang="en-US" sz="1100">
              <a:solidFill>
                <a:srgbClr val="17758C"/>
              </a:solidFill>
              <a:latin typeface="Montserrat" panose="00000500000000000000" pitchFamily="2" charset="0"/>
            </a:endParaRPr>
          </a:p>
        </p:txBody>
      </p:sp>
    </p:spTree>
    <p:extLst>
      <p:ext uri="{BB962C8B-B14F-4D97-AF65-F5344CB8AC3E}">
        <p14:creationId xmlns:p14="http://schemas.microsoft.com/office/powerpoint/2010/main" val="32277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48F849B-1AE3-468D-AF5E-A7CA4A396044}"/>
              </a:ext>
            </a:extLst>
          </p:cNvPr>
          <p:cNvCxnSpPr>
            <a:cxnSpLocks/>
          </p:cNvCxnSpPr>
          <p:nvPr/>
        </p:nvCxnSpPr>
        <p:spPr>
          <a:xfrm flipV="1">
            <a:off x="3754582" y="2105874"/>
            <a:ext cx="7786254" cy="3428107"/>
          </a:xfrm>
          <a:prstGeom prst="line">
            <a:avLst/>
          </a:prstGeom>
          <a:ln w="76200">
            <a:solidFill>
              <a:srgbClr val="45454D"/>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F557C91-A1A9-F7F5-ED17-E1DF152A7404}"/>
              </a:ext>
            </a:extLst>
          </p:cNvPr>
          <p:cNvGrpSpPr/>
          <p:nvPr/>
        </p:nvGrpSpPr>
        <p:grpSpPr>
          <a:xfrm>
            <a:off x="4191177" y="3382141"/>
            <a:ext cx="1403930" cy="613877"/>
            <a:chOff x="4191177" y="3823126"/>
            <a:chExt cx="1403930" cy="613877"/>
          </a:xfrm>
        </p:grpSpPr>
        <p:sp>
          <p:nvSpPr>
            <p:cNvPr id="25" name="TextBox 24">
              <a:extLst>
                <a:ext uri="{FF2B5EF4-FFF2-40B4-BE49-F238E27FC236}">
                  <a16:creationId xmlns:a16="http://schemas.microsoft.com/office/drawing/2014/main" id="{0FFB59A0-CD56-4DF5-A4C6-164491A36C2F}"/>
                </a:ext>
              </a:extLst>
            </p:cNvPr>
            <p:cNvSpPr txBox="1"/>
            <p:nvPr/>
          </p:nvSpPr>
          <p:spPr>
            <a:xfrm>
              <a:off x="4238494" y="3823126"/>
              <a:ext cx="1008609" cy="307777"/>
            </a:xfrm>
            <a:prstGeom prst="rect">
              <a:avLst/>
            </a:prstGeom>
            <a:noFill/>
          </p:spPr>
          <p:txBody>
            <a:bodyPr wrap="none" rtlCol="0">
              <a:spAutoFit/>
            </a:bodyPr>
            <a:lstStyle/>
            <a:p>
              <a:pPr algn="ctr"/>
              <a:r>
                <a:rPr lang="en-US" sz="1400" b="1">
                  <a:solidFill>
                    <a:srgbClr val="45454D"/>
                  </a:solidFill>
                  <a:latin typeface="Arial Narrow" panose="020B0604020202020204" pitchFamily="34" charset="0"/>
                  <a:ea typeface="Open Sans" panose="020B0606030504020204" pitchFamily="34" charset="0"/>
                  <a:cs typeface="Arial Narrow" panose="020B0604020202020204" pitchFamily="34" charset="0"/>
                </a:rPr>
                <a:t>TEXT HERE</a:t>
              </a:r>
            </a:p>
          </p:txBody>
        </p:sp>
        <p:sp>
          <p:nvSpPr>
            <p:cNvPr id="26" name="Rectangle 25">
              <a:extLst>
                <a:ext uri="{FF2B5EF4-FFF2-40B4-BE49-F238E27FC236}">
                  <a16:creationId xmlns:a16="http://schemas.microsoft.com/office/drawing/2014/main" id="{D960AFDD-2BF2-4610-80B4-D9F5AB5CBDB0}"/>
                </a:ext>
              </a:extLst>
            </p:cNvPr>
            <p:cNvSpPr/>
            <p:nvPr/>
          </p:nvSpPr>
          <p:spPr>
            <a:xfrm>
              <a:off x="4191177" y="4201041"/>
              <a:ext cx="1403930" cy="235962"/>
            </a:xfrm>
            <a:prstGeom prst="rect">
              <a:avLst/>
            </a:prstGeom>
          </p:spPr>
          <p:txBody>
            <a:bodyPr wrap="square" numCol="1">
              <a:spAutoFit/>
            </a:bodyPr>
            <a:lstStyle/>
            <a:p>
              <a:pPr algn="just"/>
              <a:r>
                <a:rPr lang="en-US" sz="1400" u="none" strike="noStrike" baseline="30000">
                  <a:solidFill>
                    <a:srgbClr val="45454D"/>
                  </a:solidFill>
                  <a:latin typeface="Arial Narrow" panose="020B0604020202020204" pitchFamily="34" charset="0"/>
                  <a:cs typeface="Arial Narrow" panose="020B0604020202020204" pitchFamily="34" charset="0"/>
                </a:rPr>
                <a:t>lorem</a:t>
              </a:r>
              <a:endParaRPr lang="en-US" sz="1200" u="none" strike="noStrike" baseline="30000">
                <a:solidFill>
                  <a:srgbClr val="45454D"/>
                </a:solidFill>
                <a:latin typeface="Arial Narrow" panose="020B0604020202020204" pitchFamily="34" charset="0"/>
                <a:cs typeface="Arial Narrow" panose="020B0604020202020204" pitchFamily="34" charset="0"/>
              </a:endParaRPr>
            </a:p>
          </p:txBody>
        </p:sp>
      </p:grpSp>
      <p:sp>
        <p:nvSpPr>
          <p:cNvPr id="33" name="Title 11">
            <a:extLst>
              <a:ext uri="{FF2B5EF4-FFF2-40B4-BE49-F238E27FC236}">
                <a16:creationId xmlns:a16="http://schemas.microsoft.com/office/drawing/2014/main" id="{8B927CC3-F23B-4644-B833-530D8F89595E}"/>
              </a:ext>
            </a:extLst>
          </p:cNvPr>
          <p:cNvSpPr txBox="1">
            <a:spLocks/>
          </p:cNvSpPr>
          <p:nvPr/>
        </p:nvSpPr>
        <p:spPr>
          <a:xfrm>
            <a:off x="590200" y="1547073"/>
            <a:ext cx="2187986" cy="672830"/>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sz="1600" b="1">
                <a:solidFill>
                  <a:srgbClr val="45454D"/>
                </a:solidFill>
                <a:latin typeface="Arial Narrow" panose="020B0604020202020204" pitchFamily="34" charset="0"/>
                <a:ea typeface="Open Sans" panose="020B0606030504020204" pitchFamily="34" charset="0"/>
                <a:cs typeface="Arial Narrow" panose="020B0604020202020204" pitchFamily="34" charset="0"/>
              </a:rPr>
              <a:t>SUBTITLE</a:t>
            </a:r>
            <a:endParaRPr lang="en-US" sz="1600" b="1">
              <a:solidFill>
                <a:srgbClr val="45454D"/>
              </a:solidFill>
              <a:latin typeface="Arial Narrow" panose="020B0604020202020204" pitchFamily="34" charset="0"/>
              <a:ea typeface="Open Sans" panose="020B0606030504020204" pitchFamily="34" charset="0"/>
              <a:cs typeface="Arial Narrow" panose="020B0604020202020204" pitchFamily="34" charset="0"/>
            </a:endParaRPr>
          </a:p>
        </p:txBody>
      </p:sp>
      <p:sp>
        <p:nvSpPr>
          <p:cNvPr id="34" name="Rectangle 33">
            <a:extLst>
              <a:ext uri="{FF2B5EF4-FFF2-40B4-BE49-F238E27FC236}">
                <a16:creationId xmlns:a16="http://schemas.microsoft.com/office/drawing/2014/main" id="{4B1EC935-E8D3-4E6F-B045-31617B5E7D06}"/>
              </a:ext>
            </a:extLst>
          </p:cNvPr>
          <p:cNvSpPr/>
          <p:nvPr/>
        </p:nvSpPr>
        <p:spPr>
          <a:xfrm>
            <a:off x="592431" y="2222553"/>
            <a:ext cx="1682886" cy="307777"/>
          </a:xfrm>
          <a:prstGeom prst="rect">
            <a:avLst/>
          </a:prstGeom>
        </p:spPr>
        <p:txBody>
          <a:bodyPr wrap="square" numCol="1">
            <a:spAutoFit/>
          </a:bodyPr>
          <a:lstStyle/>
          <a:p>
            <a:r>
              <a:rPr lang="en-US" sz="1400">
                <a:solidFill>
                  <a:srgbClr val="45454D"/>
                </a:solidFill>
                <a:latin typeface="Arial Narrow" panose="020B0604020202020204" pitchFamily="34" charset="0"/>
                <a:ea typeface="Open Sans" panose="020B0606030504020204" pitchFamily="34" charset="0"/>
                <a:cs typeface="Arial Narrow" panose="020B0604020202020204" pitchFamily="34" charset="0"/>
              </a:rPr>
              <a:t>Lorem ipsum</a:t>
            </a:r>
          </a:p>
        </p:txBody>
      </p:sp>
      <p:sp>
        <p:nvSpPr>
          <p:cNvPr id="35" name="TextBox 34">
            <a:extLst>
              <a:ext uri="{FF2B5EF4-FFF2-40B4-BE49-F238E27FC236}">
                <a16:creationId xmlns:a16="http://schemas.microsoft.com/office/drawing/2014/main" id="{2FFE88FD-B61F-44AB-9604-E558806ADA18}"/>
              </a:ext>
            </a:extLst>
          </p:cNvPr>
          <p:cNvSpPr txBox="1"/>
          <p:nvPr/>
        </p:nvSpPr>
        <p:spPr>
          <a:xfrm>
            <a:off x="529683" y="602172"/>
            <a:ext cx="8409939" cy="646331"/>
          </a:xfrm>
          <a:prstGeom prst="rect">
            <a:avLst/>
          </a:prstGeom>
          <a:noFill/>
        </p:spPr>
        <p:txBody>
          <a:bodyPr wrap="square" rtlCol="0">
            <a:spAutoFit/>
          </a:bodyPr>
          <a:lstStyle/>
          <a:p>
            <a:r>
              <a:rPr lang="en-US" sz="3600" b="1">
                <a:solidFill>
                  <a:srgbClr val="45454D"/>
                </a:solidFill>
                <a:latin typeface="Arial" panose="020B0604020202020204" pitchFamily="34" charset="0"/>
                <a:ea typeface="Open Sans" panose="020B0606030504020204" pitchFamily="34" charset="0"/>
                <a:cs typeface="Arial" panose="020B0604020202020204" pitchFamily="34" charset="0"/>
              </a:rPr>
              <a:t>TITLE</a:t>
            </a:r>
            <a:endParaRPr lang="en-ID" sz="3600" b="1">
              <a:solidFill>
                <a:srgbClr val="45454D"/>
              </a:solidFill>
              <a:latin typeface="Arial" panose="020B0604020202020204" pitchFamily="34" charset="0"/>
              <a:ea typeface="Open Sans" panose="020B0606030504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04253E8A-AB9E-7BE9-068F-6731F7BE0180}"/>
              </a:ext>
            </a:extLst>
          </p:cNvPr>
          <p:cNvGrpSpPr/>
          <p:nvPr/>
        </p:nvGrpSpPr>
        <p:grpSpPr>
          <a:xfrm>
            <a:off x="4508923" y="4106860"/>
            <a:ext cx="768438" cy="1336906"/>
            <a:chOff x="4565562" y="4171554"/>
            <a:chExt cx="1099422" cy="1912743"/>
          </a:xfrm>
        </p:grpSpPr>
        <p:cxnSp>
          <p:nvCxnSpPr>
            <p:cNvPr id="38" name="Straight Connector 37">
              <a:extLst>
                <a:ext uri="{FF2B5EF4-FFF2-40B4-BE49-F238E27FC236}">
                  <a16:creationId xmlns:a16="http://schemas.microsoft.com/office/drawing/2014/main" id="{6DA034FD-D8AC-E137-9298-35EF79FADFB3}"/>
                </a:ext>
              </a:extLst>
            </p:cNvPr>
            <p:cNvCxnSpPr/>
            <p:nvPr/>
          </p:nvCxnSpPr>
          <p:spPr>
            <a:xfrm>
              <a:off x="5118190" y="4171554"/>
              <a:ext cx="0" cy="731520"/>
            </a:xfrm>
            <a:prstGeom prst="line">
              <a:avLst/>
            </a:prstGeom>
            <a:ln w="38100">
              <a:solidFill>
                <a:srgbClr val="45454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Freeform 10">
              <a:extLst>
                <a:ext uri="{FF2B5EF4-FFF2-40B4-BE49-F238E27FC236}">
                  <a16:creationId xmlns:a16="http://schemas.microsoft.com/office/drawing/2014/main" id="{A8EC5B1D-045E-B2DA-C99B-B9415540B15A}"/>
                </a:ext>
              </a:extLst>
            </p:cNvPr>
            <p:cNvSpPr>
              <a:spLocks noChangeAspect="1"/>
            </p:cNvSpPr>
            <p:nvPr/>
          </p:nvSpPr>
          <p:spPr bwMode="auto">
            <a:xfrm rot="5400000">
              <a:off x="4498071" y="4917385"/>
              <a:ext cx="1234403" cy="1099422"/>
            </a:xfrm>
            <a:custGeom>
              <a:avLst/>
              <a:gdLst>
                <a:gd name="T0" fmla="*/ 1831 w 6183"/>
                <a:gd name="T1" fmla="*/ 0 h 5508"/>
                <a:gd name="T2" fmla="*/ 4351 w 6183"/>
                <a:gd name="T3" fmla="*/ 0 h 5508"/>
                <a:gd name="T4" fmla="*/ 4426 w 6183"/>
                <a:gd name="T5" fmla="*/ 4 h 5508"/>
                <a:gd name="T6" fmla="*/ 4500 w 6183"/>
                <a:gd name="T7" fmla="*/ 19 h 5508"/>
                <a:gd name="T8" fmla="*/ 4571 w 6183"/>
                <a:gd name="T9" fmla="*/ 43 h 5508"/>
                <a:gd name="T10" fmla="*/ 4636 w 6183"/>
                <a:gd name="T11" fmla="*/ 75 h 5508"/>
                <a:gd name="T12" fmla="*/ 4698 w 6183"/>
                <a:gd name="T13" fmla="*/ 116 h 5508"/>
                <a:gd name="T14" fmla="*/ 4755 w 6183"/>
                <a:gd name="T15" fmla="*/ 165 h 5508"/>
                <a:gd name="T16" fmla="*/ 4803 w 6183"/>
                <a:gd name="T17" fmla="*/ 222 h 5508"/>
                <a:gd name="T18" fmla="*/ 4847 w 6183"/>
                <a:gd name="T19" fmla="*/ 285 h 5508"/>
                <a:gd name="T20" fmla="*/ 6106 w 6183"/>
                <a:gd name="T21" fmla="*/ 2468 h 5508"/>
                <a:gd name="T22" fmla="*/ 6139 w 6183"/>
                <a:gd name="T23" fmla="*/ 2535 h 5508"/>
                <a:gd name="T24" fmla="*/ 6164 w 6183"/>
                <a:gd name="T25" fmla="*/ 2607 h 5508"/>
                <a:gd name="T26" fmla="*/ 6177 w 6183"/>
                <a:gd name="T27" fmla="*/ 2680 h 5508"/>
                <a:gd name="T28" fmla="*/ 6183 w 6183"/>
                <a:gd name="T29" fmla="*/ 2753 h 5508"/>
                <a:gd name="T30" fmla="*/ 6177 w 6183"/>
                <a:gd name="T31" fmla="*/ 2826 h 5508"/>
                <a:gd name="T32" fmla="*/ 6164 w 6183"/>
                <a:gd name="T33" fmla="*/ 2899 h 5508"/>
                <a:gd name="T34" fmla="*/ 6139 w 6183"/>
                <a:gd name="T35" fmla="*/ 2971 h 5508"/>
                <a:gd name="T36" fmla="*/ 6106 w 6183"/>
                <a:gd name="T37" fmla="*/ 3038 h 5508"/>
                <a:gd name="T38" fmla="*/ 4847 w 6183"/>
                <a:gd name="T39" fmla="*/ 5223 h 5508"/>
                <a:gd name="T40" fmla="*/ 4803 w 6183"/>
                <a:gd name="T41" fmla="*/ 5285 h 5508"/>
                <a:gd name="T42" fmla="*/ 4755 w 6183"/>
                <a:gd name="T43" fmla="*/ 5341 h 5508"/>
                <a:gd name="T44" fmla="*/ 4698 w 6183"/>
                <a:gd name="T45" fmla="*/ 5390 h 5508"/>
                <a:gd name="T46" fmla="*/ 4636 w 6183"/>
                <a:gd name="T47" fmla="*/ 5431 h 5508"/>
                <a:gd name="T48" fmla="*/ 4571 w 6183"/>
                <a:gd name="T49" fmla="*/ 5463 h 5508"/>
                <a:gd name="T50" fmla="*/ 4500 w 6183"/>
                <a:gd name="T51" fmla="*/ 5487 h 5508"/>
                <a:gd name="T52" fmla="*/ 4426 w 6183"/>
                <a:gd name="T53" fmla="*/ 5502 h 5508"/>
                <a:gd name="T54" fmla="*/ 4351 w 6183"/>
                <a:gd name="T55" fmla="*/ 5508 h 5508"/>
                <a:gd name="T56" fmla="*/ 1831 w 6183"/>
                <a:gd name="T57" fmla="*/ 5508 h 5508"/>
                <a:gd name="T58" fmla="*/ 1756 w 6183"/>
                <a:gd name="T59" fmla="*/ 5502 h 5508"/>
                <a:gd name="T60" fmla="*/ 1681 w 6183"/>
                <a:gd name="T61" fmla="*/ 5487 h 5508"/>
                <a:gd name="T62" fmla="*/ 1612 w 6183"/>
                <a:gd name="T63" fmla="*/ 5463 h 5508"/>
                <a:gd name="T64" fmla="*/ 1546 w 6183"/>
                <a:gd name="T65" fmla="*/ 5431 h 5508"/>
                <a:gd name="T66" fmla="*/ 1484 w 6183"/>
                <a:gd name="T67" fmla="*/ 5390 h 5508"/>
                <a:gd name="T68" fmla="*/ 1428 w 6183"/>
                <a:gd name="T69" fmla="*/ 5341 h 5508"/>
                <a:gd name="T70" fmla="*/ 1379 w 6183"/>
                <a:gd name="T71" fmla="*/ 5285 h 5508"/>
                <a:gd name="T72" fmla="*/ 1336 w 6183"/>
                <a:gd name="T73" fmla="*/ 5223 h 5508"/>
                <a:gd name="T74" fmla="*/ 77 w 6183"/>
                <a:gd name="T75" fmla="*/ 3038 h 5508"/>
                <a:gd name="T76" fmla="*/ 43 w 6183"/>
                <a:gd name="T77" fmla="*/ 2971 h 5508"/>
                <a:gd name="T78" fmla="*/ 19 w 6183"/>
                <a:gd name="T79" fmla="*/ 2899 h 5508"/>
                <a:gd name="T80" fmla="*/ 6 w 6183"/>
                <a:gd name="T81" fmla="*/ 2826 h 5508"/>
                <a:gd name="T82" fmla="*/ 0 w 6183"/>
                <a:gd name="T83" fmla="*/ 2753 h 5508"/>
                <a:gd name="T84" fmla="*/ 0 w 6183"/>
                <a:gd name="T85" fmla="*/ 2753 h 5508"/>
                <a:gd name="T86" fmla="*/ 6 w 6183"/>
                <a:gd name="T87" fmla="*/ 2680 h 5508"/>
                <a:gd name="T88" fmla="*/ 19 w 6183"/>
                <a:gd name="T89" fmla="*/ 2607 h 5508"/>
                <a:gd name="T90" fmla="*/ 43 w 6183"/>
                <a:gd name="T91" fmla="*/ 2535 h 5508"/>
                <a:gd name="T92" fmla="*/ 77 w 6183"/>
                <a:gd name="T93" fmla="*/ 2468 h 5508"/>
                <a:gd name="T94" fmla="*/ 1336 w 6183"/>
                <a:gd name="T95" fmla="*/ 285 h 5508"/>
                <a:gd name="T96" fmla="*/ 1379 w 6183"/>
                <a:gd name="T97" fmla="*/ 222 h 5508"/>
                <a:gd name="T98" fmla="*/ 1428 w 6183"/>
                <a:gd name="T99" fmla="*/ 165 h 5508"/>
                <a:gd name="T100" fmla="*/ 1484 w 6183"/>
                <a:gd name="T101" fmla="*/ 116 h 5508"/>
                <a:gd name="T102" fmla="*/ 1546 w 6183"/>
                <a:gd name="T103" fmla="*/ 75 h 5508"/>
                <a:gd name="T104" fmla="*/ 1612 w 6183"/>
                <a:gd name="T105" fmla="*/ 43 h 5508"/>
                <a:gd name="T106" fmla="*/ 1681 w 6183"/>
                <a:gd name="T107" fmla="*/ 19 h 5508"/>
                <a:gd name="T108" fmla="*/ 1756 w 6183"/>
                <a:gd name="T109" fmla="*/ 4 h 5508"/>
                <a:gd name="T110" fmla="*/ 1831 w 6183"/>
                <a:gd name="T111" fmla="*/ 0 h 5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3" h="5508">
                  <a:moveTo>
                    <a:pt x="1831" y="0"/>
                  </a:moveTo>
                  <a:lnTo>
                    <a:pt x="4351" y="0"/>
                  </a:lnTo>
                  <a:lnTo>
                    <a:pt x="4426" y="4"/>
                  </a:lnTo>
                  <a:lnTo>
                    <a:pt x="4500" y="19"/>
                  </a:lnTo>
                  <a:lnTo>
                    <a:pt x="4571" y="43"/>
                  </a:lnTo>
                  <a:lnTo>
                    <a:pt x="4636" y="75"/>
                  </a:lnTo>
                  <a:lnTo>
                    <a:pt x="4698" y="116"/>
                  </a:lnTo>
                  <a:lnTo>
                    <a:pt x="4755" y="165"/>
                  </a:lnTo>
                  <a:lnTo>
                    <a:pt x="4803" y="222"/>
                  </a:lnTo>
                  <a:lnTo>
                    <a:pt x="4847" y="285"/>
                  </a:lnTo>
                  <a:lnTo>
                    <a:pt x="6106" y="2468"/>
                  </a:lnTo>
                  <a:lnTo>
                    <a:pt x="6139" y="2535"/>
                  </a:lnTo>
                  <a:lnTo>
                    <a:pt x="6164" y="2607"/>
                  </a:lnTo>
                  <a:lnTo>
                    <a:pt x="6177" y="2680"/>
                  </a:lnTo>
                  <a:lnTo>
                    <a:pt x="6183" y="2753"/>
                  </a:lnTo>
                  <a:lnTo>
                    <a:pt x="6177" y="2826"/>
                  </a:lnTo>
                  <a:lnTo>
                    <a:pt x="6164" y="2899"/>
                  </a:lnTo>
                  <a:lnTo>
                    <a:pt x="6139" y="2971"/>
                  </a:lnTo>
                  <a:lnTo>
                    <a:pt x="6106" y="3038"/>
                  </a:lnTo>
                  <a:lnTo>
                    <a:pt x="4847" y="5223"/>
                  </a:lnTo>
                  <a:lnTo>
                    <a:pt x="4803" y="5285"/>
                  </a:lnTo>
                  <a:lnTo>
                    <a:pt x="4755" y="5341"/>
                  </a:lnTo>
                  <a:lnTo>
                    <a:pt x="4698" y="5390"/>
                  </a:lnTo>
                  <a:lnTo>
                    <a:pt x="4636" y="5431"/>
                  </a:lnTo>
                  <a:lnTo>
                    <a:pt x="4571" y="5463"/>
                  </a:lnTo>
                  <a:lnTo>
                    <a:pt x="4500" y="5487"/>
                  </a:lnTo>
                  <a:lnTo>
                    <a:pt x="4426" y="5502"/>
                  </a:lnTo>
                  <a:lnTo>
                    <a:pt x="4351" y="5508"/>
                  </a:lnTo>
                  <a:lnTo>
                    <a:pt x="1831" y="5508"/>
                  </a:lnTo>
                  <a:lnTo>
                    <a:pt x="1756" y="5502"/>
                  </a:lnTo>
                  <a:lnTo>
                    <a:pt x="1681" y="5487"/>
                  </a:lnTo>
                  <a:lnTo>
                    <a:pt x="1612" y="5463"/>
                  </a:lnTo>
                  <a:lnTo>
                    <a:pt x="1546" y="5431"/>
                  </a:lnTo>
                  <a:lnTo>
                    <a:pt x="1484" y="5390"/>
                  </a:lnTo>
                  <a:lnTo>
                    <a:pt x="1428" y="5341"/>
                  </a:lnTo>
                  <a:lnTo>
                    <a:pt x="1379" y="5285"/>
                  </a:lnTo>
                  <a:lnTo>
                    <a:pt x="1336" y="5223"/>
                  </a:lnTo>
                  <a:lnTo>
                    <a:pt x="77" y="3038"/>
                  </a:lnTo>
                  <a:lnTo>
                    <a:pt x="43" y="2971"/>
                  </a:lnTo>
                  <a:lnTo>
                    <a:pt x="19" y="2899"/>
                  </a:lnTo>
                  <a:lnTo>
                    <a:pt x="6" y="2826"/>
                  </a:lnTo>
                  <a:lnTo>
                    <a:pt x="0" y="2753"/>
                  </a:lnTo>
                  <a:lnTo>
                    <a:pt x="0" y="2753"/>
                  </a:lnTo>
                  <a:lnTo>
                    <a:pt x="6" y="2680"/>
                  </a:lnTo>
                  <a:lnTo>
                    <a:pt x="19" y="2607"/>
                  </a:lnTo>
                  <a:lnTo>
                    <a:pt x="43" y="2535"/>
                  </a:lnTo>
                  <a:lnTo>
                    <a:pt x="77" y="2468"/>
                  </a:lnTo>
                  <a:lnTo>
                    <a:pt x="1336" y="285"/>
                  </a:lnTo>
                  <a:lnTo>
                    <a:pt x="1379" y="222"/>
                  </a:lnTo>
                  <a:lnTo>
                    <a:pt x="1428" y="165"/>
                  </a:lnTo>
                  <a:lnTo>
                    <a:pt x="1484" y="116"/>
                  </a:lnTo>
                  <a:lnTo>
                    <a:pt x="1546" y="75"/>
                  </a:lnTo>
                  <a:lnTo>
                    <a:pt x="1612" y="43"/>
                  </a:lnTo>
                  <a:lnTo>
                    <a:pt x="1681" y="19"/>
                  </a:lnTo>
                  <a:lnTo>
                    <a:pt x="1756" y="4"/>
                  </a:lnTo>
                  <a:lnTo>
                    <a:pt x="1831"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SV">
                <a:solidFill>
                  <a:srgbClr val="45454D"/>
                </a:solidFill>
                <a:latin typeface="Lato" panose="020F0502020204030203" pitchFamily="34" charset="0"/>
              </a:endParaRPr>
            </a:p>
          </p:txBody>
        </p:sp>
      </p:grpSp>
      <p:grpSp>
        <p:nvGrpSpPr>
          <p:cNvPr id="40" name="Group 39">
            <a:extLst>
              <a:ext uri="{FF2B5EF4-FFF2-40B4-BE49-F238E27FC236}">
                <a16:creationId xmlns:a16="http://schemas.microsoft.com/office/drawing/2014/main" id="{9313B333-CABB-8849-3060-1448230FFB5B}"/>
              </a:ext>
            </a:extLst>
          </p:cNvPr>
          <p:cNvGrpSpPr/>
          <p:nvPr/>
        </p:nvGrpSpPr>
        <p:grpSpPr>
          <a:xfrm rot="10800000">
            <a:off x="5616777" y="4106860"/>
            <a:ext cx="768438" cy="1336906"/>
            <a:chOff x="4565562" y="4171554"/>
            <a:chExt cx="1099422" cy="1912743"/>
          </a:xfrm>
        </p:grpSpPr>
        <p:cxnSp>
          <p:nvCxnSpPr>
            <p:cNvPr id="41" name="Straight Connector 40">
              <a:extLst>
                <a:ext uri="{FF2B5EF4-FFF2-40B4-BE49-F238E27FC236}">
                  <a16:creationId xmlns:a16="http://schemas.microsoft.com/office/drawing/2014/main" id="{38AFE9EB-39FA-F6EB-903C-92F816B827BB}"/>
                </a:ext>
              </a:extLst>
            </p:cNvPr>
            <p:cNvCxnSpPr/>
            <p:nvPr/>
          </p:nvCxnSpPr>
          <p:spPr>
            <a:xfrm>
              <a:off x="5118190" y="4171554"/>
              <a:ext cx="0" cy="731520"/>
            </a:xfrm>
            <a:prstGeom prst="line">
              <a:avLst/>
            </a:prstGeom>
            <a:ln w="38100">
              <a:solidFill>
                <a:srgbClr val="45454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Freeform 10">
              <a:extLst>
                <a:ext uri="{FF2B5EF4-FFF2-40B4-BE49-F238E27FC236}">
                  <a16:creationId xmlns:a16="http://schemas.microsoft.com/office/drawing/2014/main" id="{6C9CD331-473D-21FC-4F20-9CEB8EB19AB0}"/>
                </a:ext>
              </a:extLst>
            </p:cNvPr>
            <p:cNvSpPr>
              <a:spLocks noChangeAspect="1"/>
            </p:cNvSpPr>
            <p:nvPr/>
          </p:nvSpPr>
          <p:spPr bwMode="auto">
            <a:xfrm rot="5400000">
              <a:off x="4498071" y="4917385"/>
              <a:ext cx="1234403" cy="1099422"/>
            </a:xfrm>
            <a:custGeom>
              <a:avLst/>
              <a:gdLst>
                <a:gd name="T0" fmla="*/ 1831 w 6183"/>
                <a:gd name="T1" fmla="*/ 0 h 5508"/>
                <a:gd name="T2" fmla="*/ 4351 w 6183"/>
                <a:gd name="T3" fmla="*/ 0 h 5508"/>
                <a:gd name="T4" fmla="*/ 4426 w 6183"/>
                <a:gd name="T5" fmla="*/ 4 h 5508"/>
                <a:gd name="T6" fmla="*/ 4500 w 6183"/>
                <a:gd name="T7" fmla="*/ 19 h 5508"/>
                <a:gd name="T8" fmla="*/ 4571 w 6183"/>
                <a:gd name="T9" fmla="*/ 43 h 5508"/>
                <a:gd name="T10" fmla="*/ 4636 w 6183"/>
                <a:gd name="T11" fmla="*/ 75 h 5508"/>
                <a:gd name="T12" fmla="*/ 4698 w 6183"/>
                <a:gd name="T13" fmla="*/ 116 h 5508"/>
                <a:gd name="T14" fmla="*/ 4755 w 6183"/>
                <a:gd name="T15" fmla="*/ 165 h 5508"/>
                <a:gd name="T16" fmla="*/ 4803 w 6183"/>
                <a:gd name="T17" fmla="*/ 222 h 5508"/>
                <a:gd name="T18" fmla="*/ 4847 w 6183"/>
                <a:gd name="T19" fmla="*/ 285 h 5508"/>
                <a:gd name="T20" fmla="*/ 6106 w 6183"/>
                <a:gd name="T21" fmla="*/ 2468 h 5508"/>
                <a:gd name="T22" fmla="*/ 6139 w 6183"/>
                <a:gd name="T23" fmla="*/ 2535 h 5508"/>
                <a:gd name="T24" fmla="*/ 6164 w 6183"/>
                <a:gd name="T25" fmla="*/ 2607 h 5508"/>
                <a:gd name="T26" fmla="*/ 6177 w 6183"/>
                <a:gd name="T27" fmla="*/ 2680 h 5508"/>
                <a:gd name="T28" fmla="*/ 6183 w 6183"/>
                <a:gd name="T29" fmla="*/ 2753 h 5508"/>
                <a:gd name="T30" fmla="*/ 6177 w 6183"/>
                <a:gd name="T31" fmla="*/ 2826 h 5508"/>
                <a:gd name="T32" fmla="*/ 6164 w 6183"/>
                <a:gd name="T33" fmla="*/ 2899 h 5508"/>
                <a:gd name="T34" fmla="*/ 6139 w 6183"/>
                <a:gd name="T35" fmla="*/ 2971 h 5508"/>
                <a:gd name="T36" fmla="*/ 6106 w 6183"/>
                <a:gd name="T37" fmla="*/ 3038 h 5508"/>
                <a:gd name="T38" fmla="*/ 4847 w 6183"/>
                <a:gd name="T39" fmla="*/ 5223 h 5508"/>
                <a:gd name="T40" fmla="*/ 4803 w 6183"/>
                <a:gd name="T41" fmla="*/ 5285 h 5508"/>
                <a:gd name="T42" fmla="*/ 4755 w 6183"/>
                <a:gd name="T43" fmla="*/ 5341 h 5508"/>
                <a:gd name="T44" fmla="*/ 4698 w 6183"/>
                <a:gd name="T45" fmla="*/ 5390 h 5508"/>
                <a:gd name="T46" fmla="*/ 4636 w 6183"/>
                <a:gd name="T47" fmla="*/ 5431 h 5508"/>
                <a:gd name="T48" fmla="*/ 4571 w 6183"/>
                <a:gd name="T49" fmla="*/ 5463 h 5508"/>
                <a:gd name="T50" fmla="*/ 4500 w 6183"/>
                <a:gd name="T51" fmla="*/ 5487 h 5508"/>
                <a:gd name="T52" fmla="*/ 4426 w 6183"/>
                <a:gd name="T53" fmla="*/ 5502 h 5508"/>
                <a:gd name="T54" fmla="*/ 4351 w 6183"/>
                <a:gd name="T55" fmla="*/ 5508 h 5508"/>
                <a:gd name="T56" fmla="*/ 1831 w 6183"/>
                <a:gd name="T57" fmla="*/ 5508 h 5508"/>
                <a:gd name="T58" fmla="*/ 1756 w 6183"/>
                <a:gd name="T59" fmla="*/ 5502 h 5508"/>
                <a:gd name="T60" fmla="*/ 1681 w 6183"/>
                <a:gd name="T61" fmla="*/ 5487 h 5508"/>
                <a:gd name="T62" fmla="*/ 1612 w 6183"/>
                <a:gd name="T63" fmla="*/ 5463 h 5508"/>
                <a:gd name="T64" fmla="*/ 1546 w 6183"/>
                <a:gd name="T65" fmla="*/ 5431 h 5508"/>
                <a:gd name="T66" fmla="*/ 1484 w 6183"/>
                <a:gd name="T67" fmla="*/ 5390 h 5508"/>
                <a:gd name="T68" fmla="*/ 1428 w 6183"/>
                <a:gd name="T69" fmla="*/ 5341 h 5508"/>
                <a:gd name="T70" fmla="*/ 1379 w 6183"/>
                <a:gd name="T71" fmla="*/ 5285 h 5508"/>
                <a:gd name="T72" fmla="*/ 1336 w 6183"/>
                <a:gd name="T73" fmla="*/ 5223 h 5508"/>
                <a:gd name="T74" fmla="*/ 77 w 6183"/>
                <a:gd name="T75" fmla="*/ 3038 h 5508"/>
                <a:gd name="T76" fmla="*/ 43 w 6183"/>
                <a:gd name="T77" fmla="*/ 2971 h 5508"/>
                <a:gd name="T78" fmla="*/ 19 w 6183"/>
                <a:gd name="T79" fmla="*/ 2899 h 5508"/>
                <a:gd name="T80" fmla="*/ 6 w 6183"/>
                <a:gd name="T81" fmla="*/ 2826 h 5508"/>
                <a:gd name="T82" fmla="*/ 0 w 6183"/>
                <a:gd name="T83" fmla="*/ 2753 h 5508"/>
                <a:gd name="T84" fmla="*/ 0 w 6183"/>
                <a:gd name="T85" fmla="*/ 2753 h 5508"/>
                <a:gd name="T86" fmla="*/ 6 w 6183"/>
                <a:gd name="T87" fmla="*/ 2680 h 5508"/>
                <a:gd name="T88" fmla="*/ 19 w 6183"/>
                <a:gd name="T89" fmla="*/ 2607 h 5508"/>
                <a:gd name="T90" fmla="*/ 43 w 6183"/>
                <a:gd name="T91" fmla="*/ 2535 h 5508"/>
                <a:gd name="T92" fmla="*/ 77 w 6183"/>
                <a:gd name="T93" fmla="*/ 2468 h 5508"/>
                <a:gd name="T94" fmla="*/ 1336 w 6183"/>
                <a:gd name="T95" fmla="*/ 285 h 5508"/>
                <a:gd name="T96" fmla="*/ 1379 w 6183"/>
                <a:gd name="T97" fmla="*/ 222 h 5508"/>
                <a:gd name="T98" fmla="*/ 1428 w 6183"/>
                <a:gd name="T99" fmla="*/ 165 h 5508"/>
                <a:gd name="T100" fmla="*/ 1484 w 6183"/>
                <a:gd name="T101" fmla="*/ 116 h 5508"/>
                <a:gd name="T102" fmla="*/ 1546 w 6183"/>
                <a:gd name="T103" fmla="*/ 75 h 5508"/>
                <a:gd name="T104" fmla="*/ 1612 w 6183"/>
                <a:gd name="T105" fmla="*/ 43 h 5508"/>
                <a:gd name="T106" fmla="*/ 1681 w 6183"/>
                <a:gd name="T107" fmla="*/ 19 h 5508"/>
                <a:gd name="T108" fmla="*/ 1756 w 6183"/>
                <a:gd name="T109" fmla="*/ 4 h 5508"/>
                <a:gd name="T110" fmla="*/ 1831 w 6183"/>
                <a:gd name="T111" fmla="*/ 0 h 5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3" h="5508">
                  <a:moveTo>
                    <a:pt x="1831" y="0"/>
                  </a:moveTo>
                  <a:lnTo>
                    <a:pt x="4351" y="0"/>
                  </a:lnTo>
                  <a:lnTo>
                    <a:pt x="4426" y="4"/>
                  </a:lnTo>
                  <a:lnTo>
                    <a:pt x="4500" y="19"/>
                  </a:lnTo>
                  <a:lnTo>
                    <a:pt x="4571" y="43"/>
                  </a:lnTo>
                  <a:lnTo>
                    <a:pt x="4636" y="75"/>
                  </a:lnTo>
                  <a:lnTo>
                    <a:pt x="4698" y="116"/>
                  </a:lnTo>
                  <a:lnTo>
                    <a:pt x="4755" y="165"/>
                  </a:lnTo>
                  <a:lnTo>
                    <a:pt x="4803" y="222"/>
                  </a:lnTo>
                  <a:lnTo>
                    <a:pt x="4847" y="285"/>
                  </a:lnTo>
                  <a:lnTo>
                    <a:pt x="6106" y="2468"/>
                  </a:lnTo>
                  <a:lnTo>
                    <a:pt x="6139" y="2535"/>
                  </a:lnTo>
                  <a:lnTo>
                    <a:pt x="6164" y="2607"/>
                  </a:lnTo>
                  <a:lnTo>
                    <a:pt x="6177" y="2680"/>
                  </a:lnTo>
                  <a:lnTo>
                    <a:pt x="6183" y="2753"/>
                  </a:lnTo>
                  <a:lnTo>
                    <a:pt x="6177" y="2826"/>
                  </a:lnTo>
                  <a:lnTo>
                    <a:pt x="6164" y="2899"/>
                  </a:lnTo>
                  <a:lnTo>
                    <a:pt x="6139" y="2971"/>
                  </a:lnTo>
                  <a:lnTo>
                    <a:pt x="6106" y="3038"/>
                  </a:lnTo>
                  <a:lnTo>
                    <a:pt x="4847" y="5223"/>
                  </a:lnTo>
                  <a:lnTo>
                    <a:pt x="4803" y="5285"/>
                  </a:lnTo>
                  <a:lnTo>
                    <a:pt x="4755" y="5341"/>
                  </a:lnTo>
                  <a:lnTo>
                    <a:pt x="4698" y="5390"/>
                  </a:lnTo>
                  <a:lnTo>
                    <a:pt x="4636" y="5431"/>
                  </a:lnTo>
                  <a:lnTo>
                    <a:pt x="4571" y="5463"/>
                  </a:lnTo>
                  <a:lnTo>
                    <a:pt x="4500" y="5487"/>
                  </a:lnTo>
                  <a:lnTo>
                    <a:pt x="4426" y="5502"/>
                  </a:lnTo>
                  <a:lnTo>
                    <a:pt x="4351" y="5508"/>
                  </a:lnTo>
                  <a:lnTo>
                    <a:pt x="1831" y="5508"/>
                  </a:lnTo>
                  <a:lnTo>
                    <a:pt x="1756" y="5502"/>
                  </a:lnTo>
                  <a:lnTo>
                    <a:pt x="1681" y="5487"/>
                  </a:lnTo>
                  <a:lnTo>
                    <a:pt x="1612" y="5463"/>
                  </a:lnTo>
                  <a:lnTo>
                    <a:pt x="1546" y="5431"/>
                  </a:lnTo>
                  <a:lnTo>
                    <a:pt x="1484" y="5390"/>
                  </a:lnTo>
                  <a:lnTo>
                    <a:pt x="1428" y="5341"/>
                  </a:lnTo>
                  <a:lnTo>
                    <a:pt x="1379" y="5285"/>
                  </a:lnTo>
                  <a:lnTo>
                    <a:pt x="1336" y="5223"/>
                  </a:lnTo>
                  <a:lnTo>
                    <a:pt x="77" y="3038"/>
                  </a:lnTo>
                  <a:lnTo>
                    <a:pt x="43" y="2971"/>
                  </a:lnTo>
                  <a:lnTo>
                    <a:pt x="19" y="2899"/>
                  </a:lnTo>
                  <a:lnTo>
                    <a:pt x="6" y="2826"/>
                  </a:lnTo>
                  <a:lnTo>
                    <a:pt x="0" y="2753"/>
                  </a:lnTo>
                  <a:lnTo>
                    <a:pt x="0" y="2753"/>
                  </a:lnTo>
                  <a:lnTo>
                    <a:pt x="6" y="2680"/>
                  </a:lnTo>
                  <a:lnTo>
                    <a:pt x="19" y="2607"/>
                  </a:lnTo>
                  <a:lnTo>
                    <a:pt x="43" y="2535"/>
                  </a:lnTo>
                  <a:lnTo>
                    <a:pt x="77" y="2468"/>
                  </a:lnTo>
                  <a:lnTo>
                    <a:pt x="1336" y="285"/>
                  </a:lnTo>
                  <a:lnTo>
                    <a:pt x="1379" y="222"/>
                  </a:lnTo>
                  <a:lnTo>
                    <a:pt x="1428" y="165"/>
                  </a:lnTo>
                  <a:lnTo>
                    <a:pt x="1484" y="116"/>
                  </a:lnTo>
                  <a:lnTo>
                    <a:pt x="1546" y="75"/>
                  </a:lnTo>
                  <a:lnTo>
                    <a:pt x="1612" y="43"/>
                  </a:lnTo>
                  <a:lnTo>
                    <a:pt x="1681" y="19"/>
                  </a:lnTo>
                  <a:lnTo>
                    <a:pt x="1756" y="4"/>
                  </a:lnTo>
                  <a:lnTo>
                    <a:pt x="1831"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SV">
                <a:solidFill>
                  <a:srgbClr val="45454D"/>
                </a:solidFill>
                <a:latin typeface="Lato" panose="020F0502020204030203" pitchFamily="34" charset="0"/>
              </a:endParaRPr>
            </a:p>
          </p:txBody>
        </p:sp>
      </p:grpSp>
      <p:grpSp>
        <p:nvGrpSpPr>
          <p:cNvPr id="43" name="Group 42">
            <a:extLst>
              <a:ext uri="{FF2B5EF4-FFF2-40B4-BE49-F238E27FC236}">
                <a16:creationId xmlns:a16="http://schemas.microsoft.com/office/drawing/2014/main" id="{63598C7B-F839-D9B8-C274-E50BC5FC16E5}"/>
              </a:ext>
            </a:extLst>
          </p:cNvPr>
          <p:cNvGrpSpPr/>
          <p:nvPr/>
        </p:nvGrpSpPr>
        <p:grpSpPr>
          <a:xfrm>
            <a:off x="6716021" y="3093772"/>
            <a:ext cx="768438" cy="1336906"/>
            <a:chOff x="4565562" y="4171554"/>
            <a:chExt cx="1099422" cy="1912743"/>
          </a:xfrm>
        </p:grpSpPr>
        <p:cxnSp>
          <p:nvCxnSpPr>
            <p:cNvPr id="44" name="Straight Connector 43">
              <a:extLst>
                <a:ext uri="{FF2B5EF4-FFF2-40B4-BE49-F238E27FC236}">
                  <a16:creationId xmlns:a16="http://schemas.microsoft.com/office/drawing/2014/main" id="{FD94A918-82DB-EDEF-B371-303DB004879D}"/>
                </a:ext>
              </a:extLst>
            </p:cNvPr>
            <p:cNvCxnSpPr/>
            <p:nvPr/>
          </p:nvCxnSpPr>
          <p:spPr>
            <a:xfrm>
              <a:off x="5118190" y="4171554"/>
              <a:ext cx="0" cy="731520"/>
            </a:xfrm>
            <a:prstGeom prst="line">
              <a:avLst/>
            </a:prstGeom>
            <a:ln w="38100">
              <a:solidFill>
                <a:srgbClr val="45454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Freeform 10">
              <a:extLst>
                <a:ext uri="{FF2B5EF4-FFF2-40B4-BE49-F238E27FC236}">
                  <a16:creationId xmlns:a16="http://schemas.microsoft.com/office/drawing/2014/main" id="{1E48267B-D6B0-6AE5-EA0B-16080596F16A}"/>
                </a:ext>
              </a:extLst>
            </p:cNvPr>
            <p:cNvSpPr>
              <a:spLocks noChangeAspect="1"/>
            </p:cNvSpPr>
            <p:nvPr/>
          </p:nvSpPr>
          <p:spPr bwMode="auto">
            <a:xfrm rot="5400000">
              <a:off x="4498071" y="4917385"/>
              <a:ext cx="1234403" cy="1099422"/>
            </a:xfrm>
            <a:custGeom>
              <a:avLst/>
              <a:gdLst>
                <a:gd name="T0" fmla="*/ 1831 w 6183"/>
                <a:gd name="T1" fmla="*/ 0 h 5508"/>
                <a:gd name="T2" fmla="*/ 4351 w 6183"/>
                <a:gd name="T3" fmla="*/ 0 h 5508"/>
                <a:gd name="T4" fmla="*/ 4426 w 6183"/>
                <a:gd name="T5" fmla="*/ 4 h 5508"/>
                <a:gd name="T6" fmla="*/ 4500 w 6183"/>
                <a:gd name="T7" fmla="*/ 19 h 5508"/>
                <a:gd name="T8" fmla="*/ 4571 w 6183"/>
                <a:gd name="T9" fmla="*/ 43 h 5508"/>
                <a:gd name="T10" fmla="*/ 4636 w 6183"/>
                <a:gd name="T11" fmla="*/ 75 h 5508"/>
                <a:gd name="T12" fmla="*/ 4698 w 6183"/>
                <a:gd name="T13" fmla="*/ 116 h 5508"/>
                <a:gd name="T14" fmla="*/ 4755 w 6183"/>
                <a:gd name="T15" fmla="*/ 165 h 5508"/>
                <a:gd name="T16" fmla="*/ 4803 w 6183"/>
                <a:gd name="T17" fmla="*/ 222 h 5508"/>
                <a:gd name="T18" fmla="*/ 4847 w 6183"/>
                <a:gd name="T19" fmla="*/ 285 h 5508"/>
                <a:gd name="T20" fmla="*/ 6106 w 6183"/>
                <a:gd name="T21" fmla="*/ 2468 h 5508"/>
                <a:gd name="T22" fmla="*/ 6139 w 6183"/>
                <a:gd name="T23" fmla="*/ 2535 h 5508"/>
                <a:gd name="T24" fmla="*/ 6164 w 6183"/>
                <a:gd name="T25" fmla="*/ 2607 h 5508"/>
                <a:gd name="T26" fmla="*/ 6177 w 6183"/>
                <a:gd name="T27" fmla="*/ 2680 h 5508"/>
                <a:gd name="T28" fmla="*/ 6183 w 6183"/>
                <a:gd name="T29" fmla="*/ 2753 h 5508"/>
                <a:gd name="T30" fmla="*/ 6177 w 6183"/>
                <a:gd name="T31" fmla="*/ 2826 h 5508"/>
                <a:gd name="T32" fmla="*/ 6164 w 6183"/>
                <a:gd name="T33" fmla="*/ 2899 h 5508"/>
                <a:gd name="T34" fmla="*/ 6139 w 6183"/>
                <a:gd name="T35" fmla="*/ 2971 h 5508"/>
                <a:gd name="T36" fmla="*/ 6106 w 6183"/>
                <a:gd name="T37" fmla="*/ 3038 h 5508"/>
                <a:gd name="T38" fmla="*/ 4847 w 6183"/>
                <a:gd name="T39" fmla="*/ 5223 h 5508"/>
                <a:gd name="T40" fmla="*/ 4803 w 6183"/>
                <a:gd name="T41" fmla="*/ 5285 h 5508"/>
                <a:gd name="T42" fmla="*/ 4755 w 6183"/>
                <a:gd name="T43" fmla="*/ 5341 h 5508"/>
                <a:gd name="T44" fmla="*/ 4698 w 6183"/>
                <a:gd name="T45" fmla="*/ 5390 h 5508"/>
                <a:gd name="T46" fmla="*/ 4636 w 6183"/>
                <a:gd name="T47" fmla="*/ 5431 h 5508"/>
                <a:gd name="T48" fmla="*/ 4571 w 6183"/>
                <a:gd name="T49" fmla="*/ 5463 h 5508"/>
                <a:gd name="T50" fmla="*/ 4500 w 6183"/>
                <a:gd name="T51" fmla="*/ 5487 h 5508"/>
                <a:gd name="T52" fmla="*/ 4426 w 6183"/>
                <a:gd name="T53" fmla="*/ 5502 h 5508"/>
                <a:gd name="T54" fmla="*/ 4351 w 6183"/>
                <a:gd name="T55" fmla="*/ 5508 h 5508"/>
                <a:gd name="T56" fmla="*/ 1831 w 6183"/>
                <a:gd name="T57" fmla="*/ 5508 h 5508"/>
                <a:gd name="T58" fmla="*/ 1756 w 6183"/>
                <a:gd name="T59" fmla="*/ 5502 h 5508"/>
                <a:gd name="T60" fmla="*/ 1681 w 6183"/>
                <a:gd name="T61" fmla="*/ 5487 h 5508"/>
                <a:gd name="T62" fmla="*/ 1612 w 6183"/>
                <a:gd name="T63" fmla="*/ 5463 h 5508"/>
                <a:gd name="T64" fmla="*/ 1546 w 6183"/>
                <a:gd name="T65" fmla="*/ 5431 h 5508"/>
                <a:gd name="T66" fmla="*/ 1484 w 6183"/>
                <a:gd name="T67" fmla="*/ 5390 h 5508"/>
                <a:gd name="T68" fmla="*/ 1428 w 6183"/>
                <a:gd name="T69" fmla="*/ 5341 h 5508"/>
                <a:gd name="T70" fmla="*/ 1379 w 6183"/>
                <a:gd name="T71" fmla="*/ 5285 h 5508"/>
                <a:gd name="T72" fmla="*/ 1336 w 6183"/>
                <a:gd name="T73" fmla="*/ 5223 h 5508"/>
                <a:gd name="T74" fmla="*/ 77 w 6183"/>
                <a:gd name="T75" fmla="*/ 3038 h 5508"/>
                <a:gd name="T76" fmla="*/ 43 w 6183"/>
                <a:gd name="T77" fmla="*/ 2971 h 5508"/>
                <a:gd name="T78" fmla="*/ 19 w 6183"/>
                <a:gd name="T79" fmla="*/ 2899 h 5508"/>
                <a:gd name="T80" fmla="*/ 6 w 6183"/>
                <a:gd name="T81" fmla="*/ 2826 h 5508"/>
                <a:gd name="T82" fmla="*/ 0 w 6183"/>
                <a:gd name="T83" fmla="*/ 2753 h 5508"/>
                <a:gd name="T84" fmla="*/ 0 w 6183"/>
                <a:gd name="T85" fmla="*/ 2753 h 5508"/>
                <a:gd name="T86" fmla="*/ 6 w 6183"/>
                <a:gd name="T87" fmla="*/ 2680 h 5508"/>
                <a:gd name="T88" fmla="*/ 19 w 6183"/>
                <a:gd name="T89" fmla="*/ 2607 h 5508"/>
                <a:gd name="T90" fmla="*/ 43 w 6183"/>
                <a:gd name="T91" fmla="*/ 2535 h 5508"/>
                <a:gd name="T92" fmla="*/ 77 w 6183"/>
                <a:gd name="T93" fmla="*/ 2468 h 5508"/>
                <a:gd name="T94" fmla="*/ 1336 w 6183"/>
                <a:gd name="T95" fmla="*/ 285 h 5508"/>
                <a:gd name="T96" fmla="*/ 1379 w 6183"/>
                <a:gd name="T97" fmla="*/ 222 h 5508"/>
                <a:gd name="T98" fmla="*/ 1428 w 6183"/>
                <a:gd name="T99" fmla="*/ 165 h 5508"/>
                <a:gd name="T100" fmla="*/ 1484 w 6183"/>
                <a:gd name="T101" fmla="*/ 116 h 5508"/>
                <a:gd name="T102" fmla="*/ 1546 w 6183"/>
                <a:gd name="T103" fmla="*/ 75 h 5508"/>
                <a:gd name="T104" fmla="*/ 1612 w 6183"/>
                <a:gd name="T105" fmla="*/ 43 h 5508"/>
                <a:gd name="T106" fmla="*/ 1681 w 6183"/>
                <a:gd name="T107" fmla="*/ 19 h 5508"/>
                <a:gd name="T108" fmla="*/ 1756 w 6183"/>
                <a:gd name="T109" fmla="*/ 4 h 5508"/>
                <a:gd name="T110" fmla="*/ 1831 w 6183"/>
                <a:gd name="T111" fmla="*/ 0 h 5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3" h="5508">
                  <a:moveTo>
                    <a:pt x="1831" y="0"/>
                  </a:moveTo>
                  <a:lnTo>
                    <a:pt x="4351" y="0"/>
                  </a:lnTo>
                  <a:lnTo>
                    <a:pt x="4426" y="4"/>
                  </a:lnTo>
                  <a:lnTo>
                    <a:pt x="4500" y="19"/>
                  </a:lnTo>
                  <a:lnTo>
                    <a:pt x="4571" y="43"/>
                  </a:lnTo>
                  <a:lnTo>
                    <a:pt x="4636" y="75"/>
                  </a:lnTo>
                  <a:lnTo>
                    <a:pt x="4698" y="116"/>
                  </a:lnTo>
                  <a:lnTo>
                    <a:pt x="4755" y="165"/>
                  </a:lnTo>
                  <a:lnTo>
                    <a:pt x="4803" y="222"/>
                  </a:lnTo>
                  <a:lnTo>
                    <a:pt x="4847" y="285"/>
                  </a:lnTo>
                  <a:lnTo>
                    <a:pt x="6106" y="2468"/>
                  </a:lnTo>
                  <a:lnTo>
                    <a:pt x="6139" y="2535"/>
                  </a:lnTo>
                  <a:lnTo>
                    <a:pt x="6164" y="2607"/>
                  </a:lnTo>
                  <a:lnTo>
                    <a:pt x="6177" y="2680"/>
                  </a:lnTo>
                  <a:lnTo>
                    <a:pt x="6183" y="2753"/>
                  </a:lnTo>
                  <a:lnTo>
                    <a:pt x="6177" y="2826"/>
                  </a:lnTo>
                  <a:lnTo>
                    <a:pt x="6164" y="2899"/>
                  </a:lnTo>
                  <a:lnTo>
                    <a:pt x="6139" y="2971"/>
                  </a:lnTo>
                  <a:lnTo>
                    <a:pt x="6106" y="3038"/>
                  </a:lnTo>
                  <a:lnTo>
                    <a:pt x="4847" y="5223"/>
                  </a:lnTo>
                  <a:lnTo>
                    <a:pt x="4803" y="5285"/>
                  </a:lnTo>
                  <a:lnTo>
                    <a:pt x="4755" y="5341"/>
                  </a:lnTo>
                  <a:lnTo>
                    <a:pt x="4698" y="5390"/>
                  </a:lnTo>
                  <a:lnTo>
                    <a:pt x="4636" y="5431"/>
                  </a:lnTo>
                  <a:lnTo>
                    <a:pt x="4571" y="5463"/>
                  </a:lnTo>
                  <a:lnTo>
                    <a:pt x="4500" y="5487"/>
                  </a:lnTo>
                  <a:lnTo>
                    <a:pt x="4426" y="5502"/>
                  </a:lnTo>
                  <a:lnTo>
                    <a:pt x="4351" y="5508"/>
                  </a:lnTo>
                  <a:lnTo>
                    <a:pt x="1831" y="5508"/>
                  </a:lnTo>
                  <a:lnTo>
                    <a:pt x="1756" y="5502"/>
                  </a:lnTo>
                  <a:lnTo>
                    <a:pt x="1681" y="5487"/>
                  </a:lnTo>
                  <a:lnTo>
                    <a:pt x="1612" y="5463"/>
                  </a:lnTo>
                  <a:lnTo>
                    <a:pt x="1546" y="5431"/>
                  </a:lnTo>
                  <a:lnTo>
                    <a:pt x="1484" y="5390"/>
                  </a:lnTo>
                  <a:lnTo>
                    <a:pt x="1428" y="5341"/>
                  </a:lnTo>
                  <a:lnTo>
                    <a:pt x="1379" y="5285"/>
                  </a:lnTo>
                  <a:lnTo>
                    <a:pt x="1336" y="5223"/>
                  </a:lnTo>
                  <a:lnTo>
                    <a:pt x="77" y="3038"/>
                  </a:lnTo>
                  <a:lnTo>
                    <a:pt x="43" y="2971"/>
                  </a:lnTo>
                  <a:lnTo>
                    <a:pt x="19" y="2899"/>
                  </a:lnTo>
                  <a:lnTo>
                    <a:pt x="6" y="2826"/>
                  </a:lnTo>
                  <a:lnTo>
                    <a:pt x="0" y="2753"/>
                  </a:lnTo>
                  <a:lnTo>
                    <a:pt x="0" y="2753"/>
                  </a:lnTo>
                  <a:lnTo>
                    <a:pt x="6" y="2680"/>
                  </a:lnTo>
                  <a:lnTo>
                    <a:pt x="19" y="2607"/>
                  </a:lnTo>
                  <a:lnTo>
                    <a:pt x="43" y="2535"/>
                  </a:lnTo>
                  <a:lnTo>
                    <a:pt x="77" y="2468"/>
                  </a:lnTo>
                  <a:lnTo>
                    <a:pt x="1336" y="285"/>
                  </a:lnTo>
                  <a:lnTo>
                    <a:pt x="1379" y="222"/>
                  </a:lnTo>
                  <a:lnTo>
                    <a:pt x="1428" y="165"/>
                  </a:lnTo>
                  <a:lnTo>
                    <a:pt x="1484" y="116"/>
                  </a:lnTo>
                  <a:lnTo>
                    <a:pt x="1546" y="75"/>
                  </a:lnTo>
                  <a:lnTo>
                    <a:pt x="1612" y="43"/>
                  </a:lnTo>
                  <a:lnTo>
                    <a:pt x="1681" y="19"/>
                  </a:lnTo>
                  <a:lnTo>
                    <a:pt x="1756" y="4"/>
                  </a:lnTo>
                  <a:lnTo>
                    <a:pt x="1831"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SV">
                <a:solidFill>
                  <a:srgbClr val="45454D"/>
                </a:solidFill>
                <a:latin typeface="Lato" panose="020F0502020204030203" pitchFamily="34" charset="0"/>
              </a:endParaRPr>
            </a:p>
          </p:txBody>
        </p:sp>
      </p:grpSp>
      <p:grpSp>
        <p:nvGrpSpPr>
          <p:cNvPr id="46" name="Group 45">
            <a:extLst>
              <a:ext uri="{FF2B5EF4-FFF2-40B4-BE49-F238E27FC236}">
                <a16:creationId xmlns:a16="http://schemas.microsoft.com/office/drawing/2014/main" id="{1B75920E-9FF7-7377-BC23-A30C413F3D2E}"/>
              </a:ext>
            </a:extLst>
          </p:cNvPr>
          <p:cNvGrpSpPr/>
          <p:nvPr/>
        </p:nvGrpSpPr>
        <p:grpSpPr>
          <a:xfrm rot="10800000">
            <a:off x="7811272" y="3110578"/>
            <a:ext cx="768438" cy="1336906"/>
            <a:chOff x="4565562" y="4171554"/>
            <a:chExt cx="1099422" cy="1912743"/>
          </a:xfrm>
        </p:grpSpPr>
        <p:cxnSp>
          <p:nvCxnSpPr>
            <p:cNvPr id="47" name="Straight Connector 46">
              <a:extLst>
                <a:ext uri="{FF2B5EF4-FFF2-40B4-BE49-F238E27FC236}">
                  <a16:creationId xmlns:a16="http://schemas.microsoft.com/office/drawing/2014/main" id="{40291013-8AAF-1E1A-8F47-A33F83054340}"/>
                </a:ext>
              </a:extLst>
            </p:cNvPr>
            <p:cNvCxnSpPr/>
            <p:nvPr/>
          </p:nvCxnSpPr>
          <p:spPr>
            <a:xfrm>
              <a:off x="5118190" y="4171554"/>
              <a:ext cx="0" cy="731520"/>
            </a:xfrm>
            <a:prstGeom prst="line">
              <a:avLst/>
            </a:prstGeom>
            <a:ln w="38100">
              <a:solidFill>
                <a:srgbClr val="45454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Freeform 10">
              <a:extLst>
                <a:ext uri="{FF2B5EF4-FFF2-40B4-BE49-F238E27FC236}">
                  <a16:creationId xmlns:a16="http://schemas.microsoft.com/office/drawing/2014/main" id="{1CD67F23-644F-DF26-B989-BEDFBB9EC0C2}"/>
                </a:ext>
              </a:extLst>
            </p:cNvPr>
            <p:cNvSpPr>
              <a:spLocks noChangeAspect="1"/>
            </p:cNvSpPr>
            <p:nvPr/>
          </p:nvSpPr>
          <p:spPr bwMode="auto">
            <a:xfrm rot="5400000">
              <a:off x="4498071" y="4917385"/>
              <a:ext cx="1234403" cy="1099422"/>
            </a:xfrm>
            <a:custGeom>
              <a:avLst/>
              <a:gdLst>
                <a:gd name="T0" fmla="*/ 1831 w 6183"/>
                <a:gd name="T1" fmla="*/ 0 h 5508"/>
                <a:gd name="T2" fmla="*/ 4351 w 6183"/>
                <a:gd name="T3" fmla="*/ 0 h 5508"/>
                <a:gd name="T4" fmla="*/ 4426 w 6183"/>
                <a:gd name="T5" fmla="*/ 4 h 5508"/>
                <a:gd name="T6" fmla="*/ 4500 w 6183"/>
                <a:gd name="T7" fmla="*/ 19 h 5508"/>
                <a:gd name="T8" fmla="*/ 4571 w 6183"/>
                <a:gd name="T9" fmla="*/ 43 h 5508"/>
                <a:gd name="T10" fmla="*/ 4636 w 6183"/>
                <a:gd name="T11" fmla="*/ 75 h 5508"/>
                <a:gd name="T12" fmla="*/ 4698 w 6183"/>
                <a:gd name="T13" fmla="*/ 116 h 5508"/>
                <a:gd name="T14" fmla="*/ 4755 w 6183"/>
                <a:gd name="T15" fmla="*/ 165 h 5508"/>
                <a:gd name="T16" fmla="*/ 4803 w 6183"/>
                <a:gd name="T17" fmla="*/ 222 h 5508"/>
                <a:gd name="T18" fmla="*/ 4847 w 6183"/>
                <a:gd name="T19" fmla="*/ 285 h 5508"/>
                <a:gd name="T20" fmla="*/ 6106 w 6183"/>
                <a:gd name="T21" fmla="*/ 2468 h 5508"/>
                <a:gd name="T22" fmla="*/ 6139 w 6183"/>
                <a:gd name="T23" fmla="*/ 2535 h 5508"/>
                <a:gd name="T24" fmla="*/ 6164 w 6183"/>
                <a:gd name="T25" fmla="*/ 2607 h 5508"/>
                <a:gd name="T26" fmla="*/ 6177 w 6183"/>
                <a:gd name="T27" fmla="*/ 2680 h 5508"/>
                <a:gd name="T28" fmla="*/ 6183 w 6183"/>
                <a:gd name="T29" fmla="*/ 2753 h 5508"/>
                <a:gd name="T30" fmla="*/ 6177 w 6183"/>
                <a:gd name="T31" fmla="*/ 2826 h 5508"/>
                <a:gd name="T32" fmla="*/ 6164 w 6183"/>
                <a:gd name="T33" fmla="*/ 2899 h 5508"/>
                <a:gd name="T34" fmla="*/ 6139 w 6183"/>
                <a:gd name="T35" fmla="*/ 2971 h 5508"/>
                <a:gd name="T36" fmla="*/ 6106 w 6183"/>
                <a:gd name="T37" fmla="*/ 3038 h 5508"/>
                <a:gd name="T38" fmla="*/ 4847 w 6183"/>
                <a:gd name="T39" fmla="*/ 5223 h 5508"/>
                <a:gd name="T40" fmla="*/ 4803 w 6183"/>
                <a:gd name="T41" fmla="*/ 5285 h 5508"/>
                <a:gd name="T42" fmla="*/ 4755 w 6183"/>
                <a:gd name="T43" fmla="*/ 5341 h 5508"/>
                <a:gd name="T44" fmla="*/ 4698 w 6183"/>
                <a:gd name="T45" fmla="*/ 5390 h 5508"/>
                <a:gd name="T46" fmla="*/ 4636 w 6183"/>
                <a:gd name="T47" fmla="*/ 5431 h 5508"/>
                <a:gd name="T48" fmla="*/ 4571 w 6183"/>
                <a:gd name="T49" fmla="*/ 5463 h 5508"/>
                <a:gd name="T50" fmla="*/ 4500 w 6183"/>
                <a:gd name="T51" fmla="*/ 5487 h 5508"/>
                <a:gd name="T52" fmla="*/ 4426 w 6183"/>
                <a:gd name="T53" fmla="*/ 5502 h 5508"/>
                <a:gd name="T54" fmla="*/ 4351 w 6183"/>
                <a:gd name="T55" fmla="*/ 5508 h 5508"/>
                <a:gd name="T56" fmla="*/ 1831 w 6183"/>
                <a:gd name="T57" fmla="*/ 5508 h 5508"/>
                <a:gd name="T58" fmla="*/ 1756 w 6183"/>
                <a:gd name="T59" fmla="*/ 5502 h 5508"/>
                <a:gd name="T60" fmla="*/ 1681 w 6183"/>
                <a:gd name="T61" fmla="*/ 5487 h 5508"/>
                <a:gd name="T62" fmla="*/ 1612 w 6183"/>
                <a:gd name="T63" fmla="*/ 5463 h 5508"/>
                <a:gd name="T64" fmla="*/ 1546 w 6183"/>
                <a:gd name="T65" fmla="*/ 5431 h 5508"/>
                <a:gd name="T66" fmla="*/ 1484 w 6183"/>
                <a:gd name="T67" fmla="*/ 5390 h 5508"/>
                <a:gd name="T68" fmla="*/ 1428 w 6183"/>
                <a:gd name="T69" fmla="*/ 5341 h 5508"/>
                <a:gd name="T70" fmla="*/ 1379 w 6183"/>
                <a:gd name="T71" fmla="*/ 5285 h 5508"/>
                <a:gd name="T72" fmla="*/ 1336 w 6183"/>
                <a:gd name="T73" fmla="*/ 5223 h 5508"/>
                <a:gd name="T74" fmla="*/ 77 w 6183"/>
                <a:gd name="T75" fmla="*/ 3038 h 5508"/>
                <a:gd name="T76" fmla="*/ 43 w 6183"/>
                <a:gd name="T77" fmla="*/ 2971 h 5508"/>
                <a:gd name="T78" fmla="*/ 19 w 6183"/>
                <a:gd name="T79" fmla="*/ 2899 h 5508"/>
                <a:gd name="T80" fmla="*/ 6 w 6183"/>
                <a:gd name="T81" fmla="*/ 2826 h 5508"/>
                <a:gd name="T82" fmla="*/ 0 w 6183"/>
                <a:gd name="T83" fmla="*/ 2753 h 5508"/>
                <a:gd name="T84" fmla="*/ 0 w 6183"/>
                <a:gd name="T85" fmla="*/ 2753 h 5508"/>
                <a:gd name="T86" fmla="*/ 6 w 6183"/>
                <a:gd name="T87" fmla="*/ 2680 h 5508"/>
                <a:gd name="T88" fmla="*/ 19 w 6183"/>
                <a:gd name="T89" fmla="*/ 2607 h 5508"/>
                <a:gd name="T90" fmla="*/ 43 w 6183"/>
                <a:gd name="T91" fmla="*/ 2535 h 5508"/>
                <a:gd name="T92" fmla="*/ 77 w 6183"/>
                <a:gd name="T93" fmla="*/ 2468 h 5508"/>
                <a:gd name="T94" fmla="*/ 1336 w 6183"/>
                <a:gd name="T95" fmla="*/ 285 h 5508"/>
                <a:gd name="T96" fmla="*/ 1379 w 6183"/>
                <a:gd name="T97" fmla="*/ 222 h 5508"/>
                <a:gd name="T98" fmla="*/ 1428 w 6183"/>
                <a:gd name="T99" fmla="*/ 165 h 5508"/>
                <a:gd name="T100" fmla="*/ 1484 w 6183"/>
                <a:gd name="T101" fmla="*/ 116 h 5508"/>
                <a:gd name="T102" fmla="*/ 1546 w 6183"/>
                <a:gd name="T103" fmla="*/ 75 h 5508"/>
                <a:gd name="T104" fmla="*/ 1612 w 6183"/>
                <a:gd name="T105" fmla="*/ 43 h 5508"/>
                <a:gd name="T106" fmla="*/ 1681 w 6183"/>
                <a:gd name="T107" fmla="*/ 19 h 5508"/>
                <a:gd name="T108" fmla="*/ 1756 w 6183"/>
                <a:gd name="T109" fmla="*/ 4 h 5508"/>
                <a:gd name="T110" fmla="*/ 1831 w 6183"/>
                <a:gd name="T111" fmla="*/ 0 h 5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3" h="5508">
                  <a:moveTo>
                    <a:pt x="1831" y="0"/>
                  </a:moveTo>
                  <a:lnTo>
                    <a:pt x="4351" y="0"/>
                  </a:lnTo>
                  <a:lnTo>
                    <a:pt x="4426" y="4"/>
                  </a:lnTo>
                  <a:lnTo>
                    <a:pt x="4500" y="19"/>
                  </a:lnTo>
                  <a:lnTo>
                    <a:pt x="4571" y="43"/>
                  </a:lnTo>
                  <a:lnTo>
                    <a:pt x="4636" y="75"/>
                  </a:lnTo>
                  <a:lnTo>
                    <a:pt x="4698" y="116"/>
                  </a:lnTo>
                  <a:lnTo>
                    <a:pt x="4755" y="165"/>
                  </a:lnTo>
                  <a:lnTo>
                    <a:pt x="4803" y="222"/>
                  </a:lnTo>
                  <a:lnTo>
                    <a:pt x="4847" y="285"/>
                  </a:lnTo>
                  <a:lnTo>
                    <a:pt x="6106" y="2468"/>
                  </a:lnTo>
                  <a:lnTo>
                    <a:pt x="6139" y="2535"/>
                  </a:lnTo>
                  <a:lnTo>
                    <a:pt x="6164" y="2607"/>
                  </a:lnTo>
                  <a:lnTo>
                    <a:pt x="6177" y="2680"/>
                  </a:lnTo>
                  <a:lnTo>
                    <a:pt x="6183" y="2753"/>
                  </a:lnTo>
                  <a:lnTo>
                    <a:pt x="6177" y="2826"/>
                  </a:lnTo>
                  <a:lnTo>
                    <a:pt x="6164" y="2899"/>
                  </a:lnTo>
                  <a:lnTo>
                    <a:pt x="6139" y="2971"/>
                  </a:lnTo>
                  <a:lnTo>
                    <a:pt x="6106" y="3038"/>
                  </a:lnTo>
                  <a:lnTo>
                    <a:pt x="4847" y="5223"/>
                  </a:lnTo>
                  <a:lnTo>
                    <a:pt x="4803" y="5285"/>
                  </a:lnTo>
                  <a:lnTo>
                    <a:pt x="4755" y="5341"/>
                  </a:lnTo>
                  <a:lnTo>
                    <a:pt x="4698" y="5390"/>
                  </a:lnTo>
                  <a:lnTo>
                    <a:pt x="4636" y="5431"/>
                  </a:lnTo>
                  <a:lnTo>
                    <a:pt x="4571" y="5463"/>
                  </a:lnTo>
                  <a:lnTo>
                    <a:pt x="4500" y="5487"/>
                  </a:lnTo>
                  <a:lnTo>
                    <a:pt x="4426" y="5502"/>
                  </a:lnTo>
                  <a:lnTo>
                    <a:pt x="4351" y="5508"/>
                  </a:lnTo>
                  <a:lnTo>
                    <a:pt x="1831" y="5508"/>
                  </a:lnTo>
                  <a:lnTo>
                    <a:pt x="1756" y="5502"/>
                  </a:lnTo>
                  <a:lnTo>
                    <a:pt x="1681" y="5487"/>
                  </a:lnTo>
                  <a:lnTo>
                    <a:pt x="1612" y="5463"/>
                  </a:lnTo>
                  <a:lnTo>
                    <a:pt x="1546" y="5431"/>
                  </a:lnTo>
                  <a:lnTo>
                    <a:pt x="1484" y="5390"/>
                  </a:lnTo>
                  <a:lnTo>
                    <a:pt x="1428" y="5341"/>
                  </a:lnTo>
                  <a:lnTo>
                    <a:pt x="1379" y="5285"/>
                  </a:lnTo>
                  <a:lnTo>
                    <a:pt x="1336" y="5223"/>
                  </a:lnTo>
                  <a:lnTo>
                    <a:pt x="77" y="3038"/>
                  </a:lnTo>
                  <a:lnTo>
                    <a:pt x="43" y="2971"/>
                  </a:lnTo>
                  <a:lnTo>
                    <a:pt x="19" y="2899"/>
                  </a:lnTo>
                  <a:lnTo>
                    <a:pt x="6" y="2826"/>
                  </a:lnTo>
                  <a:lnTo>
                    <a:pt x="0" y="2753"/>
                  </a:lnTo>
                  <a:lnTo>
                    <a:pt x="0" y="2753"/>
                  </a:lnTo>
                  <a:lnTo>
                    <a:pt x="6" y="2680"/>
                  </a:lnTo>
                  <a:lnTo>
                    <a:pt x="19" y="2607"/>
                  </a:lnTo>
                  <a:lnTo>
                    <a:pt x="43" y="2535"/>
                  </a:lnTo>
                  <a:lnTo>
                    <a:pt x="77" y="2468"/>
                  </a:lnTo>
                  <a:lnTo>
                    <a:pt x="1336" y="285"/>
                  </a:lnTo>
                  <a:lnTo>
                    <a:pt x="1379" y="222"/>
                  </a:lnTo>
                  <a:lnTo>
                    <a:pt x="1428" y="165"/>
                  </a:lnTo>
                  <a:lnTo>
                    <a:pt x="1484" y="116"/>
                  </a:lnTo>
                  <a:lnTo>
                    <a:pt x="1546" y="75"/>
                  </a:lnTo>
                  <a:lnTo>
                    <a:pt x="1612" y="43"/>
                  </a:lnTo>
                  <a:lnTo>
                    <a:pt x="1681" y="19"/>
                  </a:lnTo>
                  <a:lnTo>
                    <a:pt x="1756" y="4"/>
                  </a:lnTo>
                  <a:lnTo>
                    <a:pt x="1831"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SV">
                <a:solidFill>
                  <a:srgbClr val="45454D"/>
                </a:solidFill>
                <a:latin typeface="Lato" panose="020F0502020204030203" pitchFamily="34" charset="0"/>
              </a:endParaRPr>
            </a:p>
          </p:txBody>
        </p:sp>
      </p:grpSp>
      <p:grpSp>
        <p:nvGrpSpPr>
          <p:cNvPr id="49" name="Group 48">
            <a:extLst>
              <a:ext uri="{FF2B5EF4-FFF2-40B4-BE49-F238E27FC236}">
                <a16:creationId xmlns:a16="http://schemas.microsoft.com/office/drawing/2014/main" id="{2E9C8339-E6F4-95E1-F004-52C9B3655306}"/>
              </a:ext>
            </a:extLst>
          </p:cNvPr>
          <p:cNvGrpSpPr/>
          <p:nvPr/>
        </p:nvGrpSpPr>
        <p:grpSpPr>
          <a:xfrm>
            <a:off x="8899635" y="2172586"/>
            <a:ext cx="768438" cy="1336906"/>
            <a:chOff x="4565562" y="4171554"/>
            <a:chExt cx="1099422" cy="1912743"/>
          </a:xfrm>
        </p:grpSpPr>
        <p:cxnSp>
          <p:nvCxnSpPr>
            <p:cNvPr id="50" name="Straight Connector 49">
              <a:extLst>
                <a:ext uri="{FF2B5EF4-FFF2-40B4-BE49-F238E27FC236}">
                  <a16:creationId xmlns:a16="http://schemas.microsoft.com/office/drawing/2014/main" id="{9F811ADE-1584-298D-4733-0576E2E8B241}"/>
                </a:ext>
              </a:extLst>
            </p:cNvPr>
            <p:cNvCxnSpPr/>
            <p:nvPr/>
          </p:nvCxnSpPr>
          <p:spPr>
            <a:xfrm>
              <a:off x="5118190" y="4171554"/>
              <a:ext cx="0" cy="731520"/>
            </a:xfrm>
            <a:prstGeom prst="line">
              <a:avLst/>
            </a:prstGeom>
            <a:ln w="38100">
              <a:solidFill>
                <a:srgbClr val="45454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Freeform 10">
              <a:extLst>
                <a:ext uri="{FF2B5EF4-FFF2-40B4-BE49-F238E27FC236}">
                  <a16:creationId xmlns:a16="http://schemas.microsoft.com/office/drawing/2014/main" id="{9DF8B4E1-6F7C-3310-B205-B775A8B7A71D}"/>
                </a:ext>
              </a:extLst>
            </p:cNvPr>
            <p:cNvSpPr>
              <a:spLocks noChangeAspect="1"/>
            </p:cNvSpPr>
            <p:nvPr/>
          </p:nvSpPr>
          <p:spPr bwMode="auto">
            <a:xfrm rot="5400000">
              <a:off x="4498071" y="4917385"/>
              <a:ext cx="1234403" cy="1099422"/>
            </a:xfrm>
            <a:custGeom>
              <a:avLst/>
              <a:gdLst>
                <a:gd name="T0" fmla="*/ 1831 w 6183"/>
                <a:gd name="T1" fmla="*/ 0 h 5508"/>
                <a:gd name="T2" fmla="*/ 4351 w 6183"/>
                <a:gd name="T3" fmla="*/ 0 h 5508"/>
                <a:gd name="T4" fmla="*/ 4426 w 6183"/>
                <a:gd name="T5" fmla="*/ 4 h 5508"/>
                <a:gd name="T6" fmla="*/ 4500 w 6183"/>
                <a:gd name="T7" fmla="*/ 19 h 5508"/>
                <a:gd name="T8" fmla="*/ 4571 w 6183"/>
                <a:gd name="T9" fmla="*/ 43 h 5508"/>
                <a:gd name="T10" fmla="*/ 4636 w 6183"/>
                <a:gd name="T11" fmla="*/ 75 h 5508"/>
                <a:gd name="T12" fmla="*/ 4698 w 6183"/>
                <a:gd name="T13" fmla="*/ 116 h 5508"/>
                <a:gd name="T14" fmla="*/ 4755 w 6183"/>
                <a:gd name="T15" fmla="*/ 165 h 5508"/>
                <a:gd name="T16" fmla="*/ 4803 w 6183"/>
                <a:gd name="T17" fmla="*/ 222 h 5508"/>
                <a:gd name="T18" fmla="*/ 4847 w 6183"/>
                <a:gd name="T19" fmla="*/ 285 h 5508"/>
                <a:gd name="T20" fmla="*/ 6106 w 6183"/>
                <a:gd name="T21" fmla="*/ 2468 h 5508"/>
                <a:gd name="T22" fmla="*/ 6139 w 6183"/>
                <a:gd name="T23" fmla="*/ 2535 h 5508"/>
                <a:gd name="T24" fmla="*/ 6164 w 6183"/>
                <a:gd name="T25" fmla="*/ 2607 h 5508"/>
                <a:gd name="T26" fmla="*/ 6177 w 6183"/>
                <a:gd name="T27" fmla="*/ 2680 h 5508"/>
                <a:gd name="T28" fmla="*/ 6183 w 6183"/>
                <a:gd name="T29" fmla="*/ 2753 h 5508"/>
                <a:gd name="T30" fmla="*/ 6177 w 6183"/>
                <a:gd name="T31" fmla="*/ 2826 h 5508"/>
                <a:gd name="T32" fmla="*/ 6164 w 6183"/>
                <a:gd name="T33" fmla="*/ 2899 h 5508"/>
                <a:gd name="T34" fmla="*/ 6139 w 6183"/>
                <a:gd name="T35" fmla="*/ 2971 h 5508"/>
                <a:gd name="T36" fmla="*/ 6106 w 6183"/>
                <a:gd name="T37" fmla="*/ 3038 h 5508"/>
                <a:gd name="T38" fmla="*/ 4847 w 6183"/>
                <a:gd name="T39" fmla="*/ 5223 h 5508"/>
                <a:gd name="T40" fmla="*/ 4803 w 6183"/>
                <a:gd name="T41" fmla="*/ 5285 h 5508"/>
                <a:gd name="T42" fmla="*/ 4755 w 6183"/>
                <a:gd name="T43" fmla="*/ 5341 h 5508"/>
                <a:gd name="T44" fmla="*/ 4698 w 6183"/>
                <a:gd name="T45" fmla="*/ 5390 h 5508"/>
                <a:gd name="T46" fmla="*/ 4636 w 6183"/>
                <a:gd name="T47" fmla="*/ 5431 h 5508"/>
                <a:gd name="T48" fmla="*/ 4571 w 6183"/>
                <a:gd name="T49" fmla="*/ 5463 h 5508"/>
                <a:gd name="T50" fmla="*/ 4500 w 6183"/>
                <a:gd name="T51" fmla="*/ 5487 h 5508"/>
                <a:gd name="T52" fmla="*/ 4426 w 6183"/>
                <a:gd name="T53" fmla="*/ 5502 h 5508"/>
                <a:gd name="T54" fmla="*/ 4351 w 6183"/>
                <a:gd name="T55" fmla="*/ 5508 h 5508"/>
                <a:gd name="T56" fmla="*/ 1831 w 6183"/>
                <a:gd name="T57" fmla="*/ 5508 h 5508"/>
                <a:gd name="T58" fmla="*/ 1756 w 6183"/>
                <a:gd name="T59" fmla="*/ 5502 h 5508"/>
                <a:gd name="T60" fmla="*/ 1681 w 6183"/>
                <a:gd name="T61" fmla="*/ 5487 h 5508"/>
                <a:gd name="T62" fmla="*/ 1612 w 6183"/>
                <a:gd name="T63" fmla="*/ 5463 h 5508"/>
                <a:gd name="T64" fmla="*/ 1546 w 6183"/>
                <a:gd name="T65" fmla="*/ 5431 h 5508"/>
                <a:gd name="T66" fmla="*/ 1484 w 6183"/>
                <a:gd name="T67" fmla="*/ 5390 h 5508"/>
                <a:gd name="T68" fmla="*/ 1428 w 6183"/>
                <a:gd name="T69" fmla="*/ 5341 h 5508"/>
                <a:gd name="T70" fmla="*/ 1379 w 6183"/>
                <a:gd name="T71" fmla="*/ 5285 h 5508"/>
                <a:gd name="T72" fmla="*/ 1336 w 6183"/>
                <a:gd name="T73" fmla="*/ 5223 h 5508"/>
                <a:gd name="T74" fmla="*/ 77 w 6183"/>
                <a:gd name="T75" fmla="*/ 3038 h 5508"/>
                <a:gd name="T76" fmla="*/ 43 w 6183"/>
                <a:gd name="T77" fmla="*/ 2971 h 5508"/>
                <a:gd name="T78" fmla="*/ 19 w 6183"/>
                <a:gd name="T79" fmla="*/ 2899 h 5508"/>
                <a:gd name="T80" fmla="*/ 6 w 6183"/>
                <a:gd name="T81" fmla="*/ 2826 h 5508"/>
                <a:gd name="T82" fmla="*/ 0 w 6183"/>
                <a:gd name="T83" fmla="*/ 2753 h 5508"/>
                <a:gd name="T84" fmla="*/ 0 w 6183"/>
                <a:gd name="T85" fmla="*/ 2753 h 5508"/>
                <a:gd name="T86" fmla="*/ 6 w 6183"/>
                <a:gd name="T87" fmla="*/ 2680 h 5508"/>
                <a:gd name="T88" fmla="*/ 19 w 6183"/>
                <a:gd name="T89" fmla="*/ 2607 h 5508"/>
                <a:gd name="T90" fmla="*/ 43 w 6183"/>
                <a:gd name="T91" fmla="*/ 2535 h 5508"/>
                <a:gd name="T92" fmla="*/ 77 w 6183"/>
                <a:gd name="T93" fmla="*/ 2468 h 5508"/>
                <a:gd name="T94" fmla="*/ 1336 w 6183"/>
                <a:gd name="T95" fmla="*/ 285 h 5508"/>
                <a:gd name="T96" fmla="*/ 1379 w 6183"/>
                <a:gd name="T97" fmla="*/ 222 h 5508"/>
                <a:gd name="T98" fmla="*/ 1428 w 6183"/>
                <a:gd name="T99" fmla="*/ 165 h 5508"/>
                <a:gd name="T100" fmla="*/ 1484 w 6183"/>
                <a:gd name="T101" fmla="*/ 116 h 5508"/>
                <a:gd name="T102" fmla="*/ 1546 w 6183"/>
                <a:gd name="T103" fmla="*/ 75 h 5508"/>
                <a:gd name="T104" fmla="*/ 1612 w 6183"/>
                <a:gd name="T105" fmla="*/ 43 h 5508"/>
                <a:gd name="T106" fmla="*/ 1681 w 6183"/>
                <a:gd name="T107" fmla="*/ 19 h 5508"/>
                <a:gd name="T108" fmla="*/ 1756 w 6183"/>
                <a:gd name="T109" fmla="*/ 4 h 5508"/>
                <a:gd name="T110" fmla="*/ 1831 w 6183"/>
                <a:gd name="T111" fmla="*/ 0 h 5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3" h="5508">
                  <a:moveTo>
                    <a:pt x="1831" y="0"/>
                  </a:moveTo>
                  <a:lnTo>
                    <a:pt x="4351" y="0"/>
                  </a:lnTo>
                  <a:lnTo>
                    <a:pt x="4426" y="4"/>
                  </a:lnTo>
                  <a:lnTo>
                    <a:pt x="4500" y="19"/>
                  </a:lnTo>
                  <a:lnTo>
                    <a:pt x="4571" y="43"/>
                  </a:lnTo>
                  <a:lnTo>
                    <a:pt x="4636" y="75"/>
                  </a:lnTo>
                  <a:lnTo>
                    <a:pt x="4698" y="116"/>
                  </a:lnTo>
                  <a:lnTo>
                    <a:pt x="4755" y="165"/>
                  </a:lnTo>
                  <a:lnTo>
                    <a:pt x="4803" y="222"/>
                  </a:lnTo>
                  <a:lnTo>
                    <a:pt x="4847" y="285"/>
                  </a:lnTo>
                  <a:lnTo>
                    <a:pt x="6106" y="2468"/>
                  </a:lnTo>
                  <a:lnTo>
                    <a:pt x="6139" y="2535"/>
                  </a:lnTo>
                  <a:lnTo>
                    <a:pt x="6164" y="2607"/>
                  </a:lnTo>
                  <a:lnTo>
                    <a:pt x="6177" y="2680"/>
                  </a:lnTo>
                  <a:lnTo>
                    <a:pt x="6183" y="2753"/>
                  </a:lnTo>
                  <a:lnTo>
                    <a:pt x="6177" y="2826"/>
                  </a:lnTo>
                  <a:lnTo>
                    <a:pt x="6164" y="2899"/>
                  </a:lnTo>
                  <a:lnTo>
                    <a:pt x="6139" y="2971"/>
                  </a:lnTo>
                  <a:lnTo>
                    <a:pt x="6106" y="3038"/>
                  </a:lnTo>
                  <a:lnTo>
                    <a:pt x="4847" y="5223"/>
                  </a:lnTo>
                  <a:lnTo>
                    <a:pt x="4803" y="5285"/>
                  </a:lnTo>
                  <a:lnTo>
                    <a:pt x="4755" y="5341"/>
                  </a:lnTo>
                  <a:lnTo>
                    <a:pt x="4698" y="5390"/>
                  </a:lnTo>
                  <a:lnTo>
                    <a:pt x="4636" y="5431"/>
                  </a:lnTo>
                  <a:lnTo>
                    <a:pt x="4571" y="5463"/>
                  </a:lnTo>
                  <a:lnTo>
                    <a:pt x="4500" y="5487"/>
                  </a:lnTo>
                  <a:lnTo>
                    <a:pt x="4426" y="5502"/>
                  </a:lnTo>
                  <a:lnTo>
                    <a:pt x="4351" y="5508"/>
                  </a:lnTo>
                  <a:lnTo>
                    <a:pt x="1831" y="5508"/>
                  </a:lnTo>
                  <a:lnTo>
                    <a:pt x="1756" y="5502"/>
                  </a:lnTo>
                  <a:lnTo>
                    <a:pt x="1681" y="5487"/>
                  </a:lnTo>
                  <a:lnTo>
                    <a:pt x="1612" y="5463"/>
                  </a:lnTo>
                  <a:lnTo>
                    <a:pt x="1546" y="5431"/>
                  </a:lnTo>
                  <a:lnTo>
                    <a:pt x="1484" y="5390"/>
                  </a:lnTo>
                  <a:lnTo>
                    <a:pt x="1428" y="5341"/>
                  </a:lnTo>
                  <a:lnTo>
                    <a:pt x="1379" y="5285"/>
                  </a:lnTo>
                  <a:lnTo>
                    <a:pt x="1336" y="5223"/>
                  </a:lnTo>
                  <a:lnTo>
                    <a:pt x="77" y="3038"/>
                  </a:lnTo>
                  <a:lnTo>
                    <a:pt x="43" y="2971"/>
                  </a:lnTo>
                  <a:lnTo>
                    <a:pt x="19" y="2899"/>
                  </a:lnTo>
                  <a:lnTo>
                    <a:pt x="6" y="2826"/>
                  </a:lnTo>
                  <a:lnTo>
                    <a:pt x="0" y="2753"/>
                  </a:lnTo>
                  <a:lnTo>
                    <a:pt x="0" y="2753"/>
                  </a:lnTo>
                  <a:lnTo>
                    <a:pt x="6" y="2680"/>
                  </a:lnTo>
                  <a:lnTo>
                    <a:pt x="19" y="2607"/>
                  </a:lnTo>
                  <a:lnTo>
                    <a:pt x="43" y="2535"/>
                  </a:lnTo>
                  <a:lnTo>
                    <a:pt x="77" y="2468"/>
                  </a:lnTo>
                  <a:lnTo>
                    <a:pt x="1336" y="285"/>
                  </a:lnTo>
                  <a:lnTo>
                    <a:pt x="1379" y="222"/>
                  </a:lnTo>
                  <a:lnTo>
                    <a:pt x="1428" y="165"/>
                  </a:lnTo>
                  <a:lnTo>
                    <a:pt x="1484" y="116"/>
                  </a:lnTo>
                  <a:lnTo>
                    <a:pt x="1546" y="75"/>
                  </a:lnTo>
                  <a:lnTo>
                    <a:pt x="1612" y="43"/>
                  </a:lnTo>
                  <a:lnTo>
                    <a:pt x="1681" y="19"/>
                  </a:lnTo>
                  <a:lnTo>
                    <a:pt x="1756" y="4"/>
                  </a:lnTo>
                  <a:lnTo>
                    <a:pt x="1831"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SV">
                <a:solidFill>
                  <a:srgbClr val="45454D"/>
                </a:solidFill>
                <a:latin typeface="Lato" panose="020F0502020204030203" pitchFamily="34" charset="0"/>
              </a:endParaRPr>
            </a:p>
          </p:txBody>
        </p:sp>
      </p:grpSp>
      <p:grpSp>
        <p:nvGrpSpPr>
          <p:cNvPr id="52" name="Group 51">
            <a:extLst>
              <a:ext uri="{FF2B5EF4-FFF2-40B4-BE49-F238E27FC236}">
                <a16:creationId xmlns:a16="http://schemas.microsoft.com/office/drawing/2014/main" id="{C20C1F10-7708-B223-633D-320E55092F71}"/>
              </a:ext>
            </a:extLst>
          </p:cNvPr>
          <p:cNvGrpSpPr/>
          <p:nvPr/>
        </p:nvGrpSpPr>
        <p:grpSpPr>
          <a:xfrm rot="10800000">
            <a:off x="9920542" y="2170881"/>
            <a:ext cx="768438" cy="1336906"/>
            <a:chOff x="4565562" y="4171554"/>
            <a:chExt cx="1099422" cy="1912743"/>
          </a:xfrm>
        </p:grpSpPr>
        <p:cxnSp>
          <p:nvCxnSpPr>
            <p:cNvPr id="53" name="Straight Connector 52">
              <a:extLst>
                <a:ext uri="{FF2B5EF4-FFF2-40B4-BE49-F238E27FC236}">
                  <a16:creationId xmlns:a16="http://schemas.microsoft.com/office/drawing/2014/main" id="{2576D8AF-F631-9669-64E3-D94F0105BA3F}"/>
                </a:ext>
              </a:extLst>
            </p:cNvPr>
            <p:cNvCxnSpPr/>
            <p:nvPr/>
          </p:nvCxnSpPr>
          <p:spPr>
            <a:xfrm>
              <a:off x="5118190" y="4171554"/>
              <a:ext cx="0" cy="731520"/>
            </a:xfrm>
            <a:prstGeom prst="line">
              <a:avLst/>
            </a:prstGeom>
            <a:ln w="38100">
              <a:solidFill>
                <a:srgbClr val="45454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Freeform 10">
              <a:extLst>
                <a:ext uri="{FF2B5EF4-FFF2-40B4-BE49-F238E27FC236}">
                  <a16:creationId xmlns:a16="http://schemas.microsoft.com/office/drawing/2014/main" id="{16B11145-28CA-18C5-F67A-261492A7CF34}"/>
                </a:ext>
              </a:extLst>
            </p:cNvPr>
            <p:cNvSpPr>
              <a:spLocks noChangeAspect="1"/>
            </p:cNvSpPr>
            <p:nvPr/>
          </p:nvSpPr>
          <p:spPr bwMode="auto">
            <a:xfrm rot="5400000">
              <a:off x="4498071" y="4917385"/>
              <a:ext cx="1234403" cy="1099422"/>
            </a:xfrm>
            <a:custGeom>
              <a:avLst/>
              <a:gdLst>
                <a:gd name="T0" fmla="*/ 1831 w 6183"/>
                <a:gd name="T1" fmla="*/ 0 h 5508"/>
                <a:gd name="T2" fmla="*/ 4351 w 6183"/>
                <a:gd name="T3" fmla="*/ 0 h 5508"/>
                <a:gd name="T4" fmla="*/ 4426 w 6183"/>
                <a:gd name="T5" fmla="*/ 4 h 5508"/>
                <a:gd name="T6" fmla="*/ 4500 w 6183"/>
                <a:gd name="T7" fmla="*/ 19 h 5508"/>
                <a:gd name="T8" fmla="*/ 4571 w 6183"/>
                <a:gd name="T9" fmla="*/ 43 h 5508"/>
                <a:gd name="T10" fmla="*/ 4636 w 6183"/>
                <a:gd name="T11" fmla="*/ 75 h 5508"/>
                <a:gd name="T12" fmla="*/ 4698 w 6183"/>
                <a:gd name="T13" fmla="*/ 116 h 5508"/>
                <a:gd name="T14" fmla="*/ 4755 w 6183"/>
                <a:gd name="T15" fmla="*/ 165 h 5508"/>
                <a:gd name="T16" fmla="*/ 4803 w 6183"/>
                <a:gd name="T17" fmla="*/ 222 h 5508"/>
                <a:gd name="T18" fmla="*/ 4847 w 6183"/>
                <a:gd name="T19" fmla="*/ 285 h 5508"/>
                <a:gd name="T20" fmla="*/ 6106 w 6183"/>
                <a:gd name="T21" fmla="*/ 2468 h 5508"/>
                <a:gd name="T22" fmla="*/ 6139 w 6183"/>
                <a:gd name="T23" fmla="*/ 2535 h 5508"/>
                <a:gd name="T24" fmla="*/ 6164 w 6183"/>
                <a:gd name="T25" fmla="*/ 2607 h 5508"/>
                <a:gd name="T26" fmla="*/ 6177 w 6183"/>
                <a:gd name="T27" fmla="*/ 2680 h 5508"/>
                <a:gd name="T28" fmla="*/ 6183 w 6183"/>
                <a:gd name="T29" fmla="*/ 2753 h 5508"/>
                <a:gd name="T30" fmla="*/ 6177 w 6183"/>
                <a:gd name="T31" fmla="*/ 2826 h 5508"/>
                <a:gd name="T32" fmla="*/ 6164 w 6183"/>
                <a:gd name="T33" fmla="*/ 2899 h 5508"/>
                <a:gd name="T34" fmla="*/ 6139 w 6183"/>
                <a:gd name="T35" fmla="*/ 2971 h 5508"/>
                <a:gd name="T36" fmla="*/ 6106 w 6183"/>
                <a:gd name="T37" fmla="*/ 3038 h 5508"/>
                <a:gd name="T38" fmla="*/ 4847 w 6183"/>
                <a:gd name="T39" fmla="*/ 5223 h 5508"/>
                <a:gd name="T40" fmla="*/ 4803 w 6183"/>
                <a:gd name="T41" fmla="*/ 5285 h 5508"/>
                <a:gd name="T42" fmla="*/ 4755 w 6183"/>
                <a:gd name="T43" fmla="*/ 5341 h 5508"/>
                <a:gd name="T44" fmla="*/ 4698 w 6183"/>
                <a:gd name="T45" fmla="*/ 5390 h 5508"/>
                <a:gd name="T46" fmla="*/ 4636 w 6183"/>
                <a:gd name="T47" fmla="*/ 5431 h 5508"/>
                <a:gd name="T48" fmla="*/ 4571 w 6183"/>
                <a:gd name="T49" fmla="*/ 5463 h 5508"/>
                <a:gd name="T50" fmla="*/ 4500 w 6183"/>
                <a:gd name="T51" fmla="*/ 5487 h 5508"/>
                <a:gd name="T52" fmla="*/ 4426 w 6183"/>
                <a:gd name="T53" fmla="*/ 5502 h 5508"/>
                <a:gd name="T54" fmla="*/ 4351 w 6183"/>
                <a:gd name="T55" fmla="*/ 5508 h 5508"/>
                <a:gd name="T56" fmla="*/ 1831 w 6183"/>
                <a:gd name="T57" fmla="*/ 5508 h 5508"/>
                <a:gd name="T58" fmla="*/ 1756 w 6183"/>
                <a:gd name="T59" fmla="*/ 5502 h 5508"/>
                <a:gd name="T60" fmla="*/ 1681 w 6183"/>
                <a:gd name="T61" fmla="*/ 5487 h 5508"/>
                <a:gd name="T62" fmla="*/ 1612 w 6183"/>
                <a:gd name="T63" fmla="*/ 5463 h 5508"/>
                <a:gd name="T64" fmla="*/ 1546 w 6183"/>
                <a:gd name="T65" fmla="*/ 5431 h 5508"/>
                <a:gd name="T66" fmla="*/ 1484 w 6183"/>
                <a:gd name="T67" fmla="*/ 5390 h 5508"/>
                <a:gd name="T68" fmla="*/ 1428 w 6183"/>
                <a:gd name="T69" fmla="*/ 5341 h 5508"/>
                <a:gd name="T70" fmla="*/ 1379 w 6183"/>
                <a:gd name="T71" fmla="*/ 5285 h 5508"/>
                <a:gd name="T72" fmla="*/ 1336 w 6183"/>
                <a:gd name="T73" fmla="*/ 5223 h 5508"/>
                <a:gd name="T74" fmla="*/ 77 w 6183"/>
                <a:gd name="T75" fmla="*/ 3038 h 5508"/>
                <a:gd name="T76" fmla="*/ 43 w 6183"/>
                <a:gd name="T77" fmla="*/ 2971 h 5508"/>
                <a:gd name="T78" fmla="*/ 19 w 6183"/>
                <a:gd name="T79" fmla="*/ 2899 h 5508"/>
                <a:gd name="T80" fmla="*/ 6 w 6183"/>
                <a:gd name="T81" fmla="*/ 2826 h 5508"/>
                <a:gd name="T82" fmla="*/ 0 w 6183"/>
                <a:gd name="T83" fmla="*/ 2753 h 5508"/>
                <a:gd name="T84" fmla="*/ 0 w 6183"/>
                <a:gd name="T85" fmla="*/ 2753 h 5508"/>
                <a:gd name="T86" fmla="*/ 6 w 6183"/>
                <a:gd name="T87" fmla="*/ 2680 h 5508"/>
                <a:gd name="T88" fmla="*/ 19 w 6183"/>
                <a:gd name="T89" fmla="*/ 2607 h 5508"/>
                <a:gd name="T90" fmla="*/ 43 w 6183"/>
                <a:gd name="T91" fmla="*/ 2535 h 5508"/>
                <a:gd name="T92" fmla="*/ 77 w 6183"/>
                <a:gd name="T93" fmla="*/ 2468 h 5508"/>
                <a:gd name="T94" fmla="*/ 1336 w 6183"/>
                <a:gd name="T95" fmla="*/ 285 h 5508"/>
                <a:gd name="T96" fmla="*/ 1379 w 6183"/>
                <a:gd name="T97" fmla="*/ 222 h 5508"/>
                <a:gd name="T98" fmla="*/ 1428 w 6183"/>
                <a:gd name="T99" fmla="*/ 165 h 5508"/>
                <a:gd name="T100" fmla="*/ 1484 w 6183"/>
                <a:gd name="T101" fmla="*/ 116 h 5508"/>
                <a:gd name="T102" fmla="*/ 1546 w 6183"/>
                <a:gd name="T103" fmla="*/ 75 h 5508"/>
                <a:gd name="T104" fmla="*/ 1612 w 6183"/>
                <a:gd name="T105" fmla="*/ 43 h 5508"/>
                <a:gd name="T106" fmla="*/ 1681 w 6183"/>
                <a:gd name="T107" fmla="*/ 19 h 5508"/>
                <a:gd name="T108" fmla="*/ 1756 w 6183"/>
                <a:gd name="T109" fmla="*/ 4 h 5508"/>
                <a:gd name="T110" fmla="*/ 1831 w 6183"/>
                <a:gd name="T111" fmla="*/ 0 h 5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3" h="5508">
                  <a:moveTo>
                    <a:pt x="1831" y="0"/>
                  </a:moveTo>
                  <a:lnTo>
                    <a:pt x="4351" y="0"/>
                  </a:lnTo>
                  <a:lnTo>
                    <a:pt x="4426" y="4"/>
                  </a:lnTo>
                  <a:lnTo>
                    <a:pt x="4500" y="19"/>
                  </a:lnTo>
                  <a:lnTo>
                    <a:pt x="4571" y="43"/>
                  </a:lnTo>
                  <a:lnTo>
                    <a:pt x="4636" y="75"/>
                  </a:lnTo>
                  <a:lnTo>
                    <a:pt x="4698" y="116"/>
                  </a:lnTo>
                  <a:lnTo>
                    <a:pt x="4755" y="165"/>
                  </a:lnTo>
                  <a:lnTo>
                    <a:pt x="4803" y="222"/>
                  </a:lnTo>
                  <a:lnTo>
                    <a:pt x="4847" y="285"/>
                  </a:lnTo>
                  <a:lnTo>
                    <a:pt x="6106" y="2468"/>
                  </a:lnTo>
                  <a:lnTo>
                    <a:pt x="6139" y="2535"/>
                  </a:lnTo>
                  <a:lnTo>
                    <a:pt x="6164" y="2607"/>
                  </a:lnTo>
                  <a:lnTo>
                    <a:pt x="6177" y="2680"/>
                  </a:lnTo>
                  <a:lnTo>
                    <a:pt x="6183" y="2753"/>
                  </a:lnTo>
                  <a:lnTo>
                    <a:pt x="6177" y="2826"/>
                  </a:lnTo>
                  <a:lnTo>
                    <a:pt x="6164" y="2899"/>
                  </a:lnTo>
                  <a:lnTo>
                    <a:pt x="6139" y="2971"/>
                  </a:lnTo>
                  <a:lnTo>
                    <a:pt x="6106" y="3038"/>
                  </a:lnTo>
                  <a:lnTo>
                    <a:pt x="4847" y="5223"/>
                  </a:lnTo>
                  <a:lnTo>
                    <a:pt x="4803" y="5285"/>
                  </a:lnTo>
                  <a:lnTo>
                    <a:pt x="4755" y="5341"/>
                  </a:lnTo>
                  <a:lnTo>
                    <a:pt x="4698" y="5390"/>
                  </a:lnTo>
                  <a:lnTo>
                    <a:pt x="4636" y="5431"/>
                  </a:lnTo>
                  <a:lnTo>
                    <a:pt x="4571" y="5463"/>
                  </a:lnTo>
                  <a:lnTo>
                    <a:pt x="4500" y="5487"/>
                  </a:lnTo>
                  <a:lnTo>
                    <a:pt x="4426" y="5502"/>
                  </a:lnTo>
                  <a:lnTo>
                    <a:pt x="4351" y="5508"/>
                  </a:lnTo>
                  <a:lnTo>
                    <a:pt x="1831" y="5508"/>
                  </a:lnTo>
                  <a:lnTo>
                    <a:pt x="1756" y="5502"/>
                  </a:lnTo>
                  <a:lnTo>
                    <a:pt x="1681" y="5487"/>
                  </a:lnTo>
                  <a:lnTo>
                    <a:pt x="1612" y="5463"/>
                  </a:lnTo>
                  <a:lnTo>
                    <a:pt x="1546" y="5431"/>
                  </a:lnTo>
                  <a:lnTo>
                    <a:pt x="1484" y="5390"/>
                  </a:lnTo>
                  <a:lnTo>
                    <a:pt x="1428" y="5341"/>
                  </a:lnTo>
                  <a:lnTo>
                    <a:pt x="1379" y="5285"/>
                  </a:lnTo>
                  <a:lnTo>
                    <a:pt x="1336" y="5223"/>
                  </a:lnTo>
                  <a:lnTo>
                    <a:pt x="77" y="3038"/>
                  </a:lnTo>
                  <a:lnTo>
                    <a:pt x="43" y="2971"/>
                  </a:lnTo>
                  <a:lnTo>
                    <a:pt x="19" y="2899"/>
                  </a:lnTo>
                  <a:lnTo>
                    <a:pt x="6" y="2826"/>
                  </a:lnTo>
                  <a:lnTo>
                    <a:pt x="0" y="2753"/>
                  </a:lnTo>
                  <a:lnTo>
                    <a:pt x="0" y="2753"/>
                  </a:lnTo>
                  <a:lnTo>
                    <a:pt x="6" y="2680"/>
                  </a:lnTo>
                  <a:lnTo>
                    <a:pt x="19" y="2607"/>
                  </a:lnTo>
                  <a:lnTo>
                    <a:pt x="43" y="2535"/>
                  </a:lnTo>
                  <a:lnTo>
                    <a:pt x="77" y="2468"/>
                  </a:lnTo>
                  <a:lnTo>
                    <a:pt x="1336" y="285"/>
                  </a:lnTo>
                  <a:lnTo>
                    <a:pt x="1379" y="222"/>
                  </a:lnTo>
                  <a:lnTo>
                    <a:pt x="1428" y="165"/>
                  </a:lnTo>
                  <a:lnTo>
                    <a:pt x="1484" y="116"/>
                  </a:lnTo>
                  <a:lnTo>
                    <a:pt x="1546" y="75"/>
                  </a:lnTo>
                  <a:lnTo>
                    <a:pt x="1612" y="43"/>
                  </a:lnTo>
                  <a:lnTo>
                    <a:pt x="1681" y="19"/>
                  </a:lnTo>
                  <a:lnTo>
                    <a:pt x="1756" y="4"/>
                  </a:lnTo>
                  <a:lnTo>
                    <a:pt x="1831"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SV">
                <a:solidFill>
                  <a:srgbClr val="45454D"/>
                </a:solidFill>
                <a:latin typeface="Lato" panose="020F0502020204030203" pitchFamily="34" charset="0"/>
              </a:endParaRPr>
            </a:p>
          </p:txBody>
        </p:sp>
      </p:grpSp>
      <p:grpSp>
        <p:nvGrpSpPr>
          <p:cNvPr id="57" name="Group 56">
            <a:extLst>
              <a:ext uri="{FF2B5EF4-FFF2-40B4-BE49-F238E27FC236}">
                <a16:creationId xmlns:a16="http://schemas.microsoft.com/office/drawing/2014/main" id="{DC84738D-337D-4219-C2E4-CF061CA08851}"/>
              </a:ext>
            </a:extLst>
          </p:cNvPr>
          <p:cNvGrpSpPr/>
          <p:nvPr/>
        </p:nvGrpSpPr>
        <p:grpSpPr>
          <a:xfrm>
            <a:off x="5299030" y="5590110"/>
            <a:ext cx="1403930" cy="613877"/>
            <a:chOff x="4191177" y="3823126"/>
            <a:chExt cx="1403930" cy="613877"/>
          </a:xfrm>
        </p:grpSpPr>
        <p:sp>
          <p:nvSpPr>
            <p:cNvPr id="58" name="TextBox 57">
              <a:extLst>
                <a:ext uri="{FF2B5EF4-FFF2-40B4-BE49-F238E27FC236}">
                  <a16:creationId xmlns:a16="http://schemas.microsoft.com/office/drawing/2014/main" id="{5A1D7CDD-AA3C-4A4E-1A43-282083D3BFF7}"/>
                </a:ext>
              </a:extLst>
            </p:cNvPr>
            <p:cNvSpPr txBox="1"/>
            <p:nvPr/>
          </p:nvSpPr>
          <p:spPr>
            <a:xfrm>
              <a:off x="4238494" y="3823126"/>
              <a:ext cx="1008609" cy="307777"/>
            </a:xfrm>
            <a:prstGeom prst="rect">
              <a:avLst/>
            </a:prstGeom>
            <a:noFill/>
          </p:spPr>
          <p:txBody>
            <a:bodyPr wrap="none" rtlCol="0">
              <a:spAutoFit/>
            </a:bodyPr>
            <a:lstStyle/>
            <a:p>
              <a:pPr algn="ctr"/>
              <a:r>
                <a:rPr lang="en-US" sz="1400" b="1">
                  <a:solidFill>
                    <a:srgbClr val="45454D"/>
                  </a:solidFill>
                  <a:latin typeface="Arial Narrow" panose="020B0604020202020204" pitchFamily="34" charset="0"/>
                  <a:ea typeface="Open Sans" panose="020B0606030504020204" pitchFamily="34" charset="0"/>
                  <a:cs typeface="Arial Narrow" panose="020B0604020202020204" pitchFamily="34" charset="0"/>
                </a:rPr>
                <a:t>TEXT HERE</a:t>
              </a:r>
            </a:p>
          </p:txBody>
        </p:sp>
        <p:sp>
          <p:nvSpPr>
            <p:cNvPr id="59" name="Rectangle 58">
              <a:extLst>
                <a:ext uri="{FF2B5EF4-FFF2-40B4-BE49-F238E27FC236}">
                  <a16:creationId xmlns:a16="http://schemas.microsoft.com/office/drawing/2014/main" id="{3C4E997C-8C85-C59B-06A3-6073C35083FD}"/>
                </a:ext>
              </a:extLst>
            </p:cNvPr>
            <p:cNvSpPr/>
            <p:nvPr/>
          </p:nvSpPr>
          <p:spPr>
            <a:xfrm>
              <a:off x="4191177" y="4201041"/>
              <a:ext cx="1403930" cy="235962"/>
            </a:xfrm>
            <a:prstGeom prst="rect">
              <a:avLst/>
            </a:prstGeom>
          </p:spPr>
          <p:txBody>
            <a:bodyPr wrap="square" numCol="1">
              <a:spAutoFit/>
            </a:bodyPr>
            <a:lstStyle/>
            <a:p>
              <a:pPr algn="just"/>
              <a:r>
                <a:rPr lang="en-US" sz="1400" baseline="30000">
                  <a:solidFill>
                    <a:srgbClr val="45454D"/>
                  </a:solidFill>
                  <a:latin typeface="Arial Narrow" panose="020B0604020202020204" pitchFamily="34" charset="0"/>
                  <a:cs typeface="Arial Narrow" panose="020B0604020202020204" pitchFamily="34" charset="0"/>
                </a:rPr>
                <a:t>lorem</a:t>
              </a:r>
              <a:endParaRPr lang="en-US" sz="1200" b="0" i="0" u="none" strike="noStrike" baseline="30000">
                <a:solidFill>
                  <a:srgbClr val="45454D"/>
                </a:solidFill>
                <a:latin typeface="Lato" panose="020F0502020204030203" pitchFamily="34" charset="0"/>
              </a:endParaRPr>
            </a:p>
          </p:txBody>
        </p:sp>
      </p:grpSp>
      <p:grpSp>
        <p:nvGrpSpPr>
          <p:cNvPr id="60" name="Group 59">
            <a:extLst>
              <a:ext uri="{FF2B5EF4-FFF2-40B4-BE49-F238E27FC236}">
                <a16:creationId xmlns:a16="http://schemas.microsoft.com/office/drawing/2014/main" id="{589DD98E-6CB2-0362-E083-0646F9A1EE16}"/>
              </a:ext>
            </a:extLst>
          </p:cNvPr>
          <p:cNvGrpSpPr/>
          <p:nvPr/>
        </p:nvGrpSpPr>
        <p:grpSpPr>
          <a:xfrm>
            <a:off x="6398275" y="2409959"/>
            <a:ext cx="1403930" cy="613877"/>
            <a:chOff x="4191177" y="3823126"/>
            <a:chExt cx="1403930" cy="613877"/>
          </a:xfrm>
        </p:grpSpPr>
        <p:sp>
          <p:nvSpPr>
            <p:cNvPr id="61" name="TextBox 60">
              <a:extLst>
                <a:ext uri="{FF2B5EF4-FFF2-40B4-BE49-F238E27FC236}">
                  <a16:creationId xmlns:a16="http://schemas.microsoft.com/office/drawing/2014/main" id="{4FFEFEB9-1970-D200-93D9-74D7C830B466}"/>
                </a:ext>
              </a:extLst>
            </p:cNvPr>
            <p:cNvSpPr txBox="1"/>
            <p:nvPr/>
          </p:nvSpPr>
          <p:spPr>
            <a:xfrm>
              <a:off x="4238494" y="3823126"/>
              <a:ext cx="1008609" cy="307777"/>
            </a:xfrm>
            <a:prstGeom prst="rect">
              <a:avLst/>
            </a:prstGeom>
            <a:noFill/>
          </p:spPr>
          <p:txBody>
            <a:bodyPr wrap="none" rtlCol="0">
              <a:spAutoFit/>
            </a:bodyPr>
            <a:lstStyle/>
            <a:p>
              <a:pPr algn="ctr"/>
              <a:r>
                <a:rPr lang="en-US" sz="1400" b="1">
                  <a:solidFill>
                    <a:srgbClr val="45454D"/>
                  </a:solidFill>
                  <a:latin typeface="Arial Narrow" panose="020B0604020202020204" pitchFamily="34" charset="0"/>
                  <a:ea typeface="Open Sans" panose="020B0606030504020204" pitchFamily="34" charset="0"/>
                  <a:cs typeface="Arial Narrow" panose="020B0604020202020204" pitchFamily="34" charset="0"/>
                </a:rPr>
                <a:t>TEXT HERE</a:t>
              </a:r>
            </a:p>
          </p:txBody>
        </p:sp>
        <p:sp>
          <p:nvSpPr>
            <p:cNvPr id="62" name="Rectangle 61">
              <a:extLst>
                <a:ext uri="{FF2B5EF4-FFF2-40B4-BE49-F238E27FC236}">
                  <a16:creationId xmlns:a16="http://schemas.microsoft.com/office/drawing/2014/main" id="{6281AE0C-AA68-1FFD-E7B6-93B3411169E1}"/>
                </a:ext>
              </a:extLst>
            </p:cNvPr>
            <p:cNvSpPr/>
            <p:nvPr/>
          </p:nvSpPr>
          <p:spPr>
            <a:xfrm>
              <a:off x="4191177" y="4201041"/>
              <a:ext cx="1403930" cy="235962"/>
            </a:xfrm>
            <a:prstGeom prst="rect">
              <a:avLst/>
            </a:prstGeom>
          </p:spPr>
          <p:txBody>
            <a:bodyPr wrap="square" numCol="1">
              <a:spAutoFit/>
            </a:bodyPr>
            <a:lstStyle/>
            <a:p>
              <a:pPr algn="just"/>
              <a:r>
                <a:rPr lang="en-US" sz="1400" baseline="30000">
                  <a:solidFill>
                    <a:srgbClr val="45454D"/>
                  </a:solidFill>
                  <a:latin typeface="Arial Narrow" panose="020B0604020202020204" pitchFamily="34" charset="0"/>
                  <a:cs typeface="Arial Narrow" panose="020B0604020202020204" pitchFamily="34" charset="0"/>
                </a:rPr>
                <a:t>lorem</a:t>
              </a:r>
              <a:endParaRPr lang="en-US" sz="1200" b="0" i="0" u="none" strike="noStrike" baseline="30000">
                <a:solidFill>
                  <a:srgbClr val="45454D"/>
                </a:solidFill>
                <a:latin typeface="Lato" panose="020F0502020204030203" pitchFamily="34" charset="0"/>
              </a:endParaRPr>
            </a:p>
          </p:txBody>
        </p:sp>
      </p:grpSp>
      <p:grpSp>
        <p:nvGrpSpPr>
          <p:cNvPr id="63" name="Group 62">
            <a:extLst>
              <a:ext uri="{FF2B5EF4-FFF2-40B4-BE49-F238E27FC236}">
                <a16:creationId xmlns:a16="http://schemas.microsoft.com/office/drawing/2014/main" id="{DFDFF60A-BC80-0A3C-D5F2-C0DC5EFED10C}"/>
              </a:ext>
            </a:extLst>
          </p:cNvPr>
          <p:cNvGrpSpPr/>
          <p:nvPr/>
        </p:nvGrpSpPr>
        <p:grpSpPr>
          <a:xfrm>
            <a:off x="7493526" y="4620944"/>
            <a:ext cx="1403930" cy="613877"/>
            <a:chOff x="4191177" y="3823126"/>
            <a:chExt cx="1403930" cy="613877"/>
          </a:xfrm>
        </p:grpSpPr>
        <p:sp>
          <p:nvSpPr>
            <p:cNvPr id="64" name="TextBox 63">
              <a:extLst>
                <a:ext uri="{FF2B5EF4-FFF2-40B4-BE49-F238E27FC236}">
                  <a16:creationId xmlns:a16="http://schemas.microsoft.com/office/drawing/2014/main" id="{92C65EBB-C88B-CB4E-7F24-012D109EED38}"/>
                </a:ext>
              </a:extLst>
            </p:cNvPr>
            <p:cNvSpPr txBox="1"/>
            <p:nvPr/>
          </p:nvSpPr>
          <p:spPr>
            <a:xfrm>
              <a:off x="4238494" y="3823126"/>
              <a:ext cx="1008609" cy="307777"/>
            </a:xfrm>
            <a:prstGeom prst="rect">
              <a:avLst/>
            </a:prstGeom>
            <a:noFill/>
          </p:spPr>
          <p:txBody>
            <a:bodyPr wrap="none" rtlCol="0">
              <a:spAutoFit/>
            </a:bodyPr>
            <a:lstStyle/>
            <a:p>
              <a:pPr algn="ctr"/>
              <a:r>
                <a:rPr lang="en-US" sz="1400" b="1">
                  <a:solidFill>
                    <a:srgbClr val="45454D"/>
                  </a:solidFill>
                  <a:latin typeface="Arial Narrow" panose="020B0604020202020204" pitchFamily="34" charset="0"/>
                  <a:ea typeface="Open Sans" panose="020B0606030504020204" pitchFamily="34" charset="0"/>
                  <a:cs typeface="Arial Narrow" panose="020B0604020202020204" pitchFamily="34" charset="0"/>
                </a:rPr>
                <a:t>TEXT HERE</a:t>
              </a:r>
            </a:p>
          </p:txBody>
        </p:sp>
        <p:sp>
          <p:nvSpPr>
            <p:cNvPr id="65" name="Rectangle 64">
              <a:extLst>
                <a:ext uri="{FF2B5EF4-FFF2-40B4-BE49-F238E27FC236}">
                  <a16:creationId xmlns:a16="http://schemas.microsoft.com/office/drawing/2014/main" id="{5FB07149-C401-5B1E-C8FA-BA3D4247C849}"/>
                </a:ext>
              </a:extLst>
            </p:cNvPr>
            <p:cNvSpPr/>
            <p:nvPr/>
          </p:nvSpPr>
          <p:spPr>
            <a:xfrm>
              <a:off x="4191177" y="4201041"/>
              <a:ext cx="1403930" cy="235962"/>
            </a:xfrm>
            <a:prstGeom prst="rect">
              <a:avLst/>
            </a:prstGeom>
          </p:spPr>
          <p:txBody>
            <a:bodyPr wrap="square" numCol="1">
              <a:spAutoFit/>
            </a:bodyPr>
            <a:lstStyle/>
            <a:p>
              <a:pPr algn="just"/>
              <a:r>
                <a:rPr lang="en-US" sz="1400" baseline="30000">
                  <a:solidFill>
                    <a:srgbClr val="45454D"/>
                  </a:solidFill>
                  <a:latin typeface="Arial Narrow" panose="020B0604020202020204" pitchFamily="34" charset="0"/>
                  <a:cs typeface="Arial Narrow" panose="020B0604020202020204" pitchFamily="34" charset="0"/>
                </a:rPr>
                <a:t>lorem</a:t>
              </a:r>
              <a:endParaRPr lang="en-US" sz="1200" b="0" i="0" u="none" strike="noStrike" baseline="30000">
                <a:solidFill>
                  <a:srgbClr val="45454D"/>
                </a:solidFill>
                <a:latin typeface="Lato" panose="020F0502020204030203" pitchFamily="34" charset="0"/>
              </a:endParaRPr>
            </a:p>
          </p:txBody>
        </p:sp>
      </p:grpSp>
      <p:grpSp>
        <p:nvGrpSpPr>
          <p:cNvPr id="66" name="Group 65">
            <a:extLst>
              <a:ext uri="{FF2B5EF4-FFF2-40B4-BE49-F238E27FC236}">
                <a16:creationId xmlns:a16="http://schemas.microsoft.com/office/drawing/2014/main" id="{5D3E88EA-513F-A224-9DDF-25BA6ADCF395}"/>
              </a:ext>
            </a:extLst>
          </p:cNvPr>
          <p:cNvGrpSpPr/>
          <p:nvPr/>
        </p:nvGrpSpPr>
        <p:grpSpPr>
          <a:xfrm>
            <a:off x="8581889" y="1401957"/>
            <a:ext cx="1403930" cy="613877"/>
            <a:chOff x="4191177" y="3823126"/>
            <a:chExt cx="1403930" cy="613877"/>
          </a:xfrm>
        </p:grpSpPr>
        <p:sp>
          <p:nvSpPr>
            <p:cNvPr id="67" name="TextBox 66">
              <a:extLst>
                <a:ext uri="{FF2B5EF4-FFF2-40B4-BE49-F238E27FC236}">
                  <a16:creationId xmlns:a16="http://schemas.microsoft.com/office/drawing/2014/main" id="{D21E695A-2270-F0A9-B688-F073CA928A17}"/>
                </a:ext>
              </a:extLst>
            </p:cNvPr>
            <p:cNvSpPr txBox="1"/>
            <p:nvPr/>
          </p:nvSpPr>
          <p:spPr>
            <a:xfrm>
              <a:off x="4238494" y="3823126"/>
              <a:ext cx="1008609" cy="307777"/>
            </a:xfrm>
            <a:prstGeom prst="rect">
              <a:avLst/>
            </a:prstGeom>
            <a:noFill/>
          </p:spPr>
          <p:txBody>
            <a:bodyPr wrap="none" rtlCol="0">
              <a:spAutoFit/>
            </a:bodyPr>
            <a:lstStyle/>
            <a:p>
              <a:pPr algn="ctr"/>
              <a:r>
                <a:rPr lang="en-US" sz="1400" b="1">
                  <a:solidFill>
                    <a:srgbClr val="45454D"/>
                  </a:solidFill>
                  <a:latin typeface="Arial Narrow" panose="020B0604020202020204" pitchFamily="34" charset="0"/>
                  <a:ea typeface="Open Sans" panose="020B0606030504020204" pitchFamily="34" charset="0"/>
                  <a:cs typeface="Arial Narrow" panose="020B0604020202020204" pitchFamily="34" charset="0"/>
                </a:rPr>
                <a:t>TEXT HERE</a:t>
              </a:r>
            </a:p>
          </p:txBody>
        </p:sp>
        <p:sp>
          <p:nvSpPr>
            <p:cNvPr id="68" name="Rectangle 67">
              <a:extLst>
                <a:ext uri="{FF2B5EF4-FFF2-40B4-BE49-F238E27FC236}">
                  <a16:creationId xmlns:a16="http://schemas.microsoft.com/office/drawing/2014/main" id="{20EC1776-974A-AE8B-5E42-911BC419F18B}"/>
                </a:ext>
              </a:extLst>
            </p:cNvPr>
            <p:cNvSpPr/>
            <p:nvPr/>
          </p:nvSpPr>
          <p:spPr>
            <a:xfrm>
              <a:off x="4191177" y="4201041"/>
              <a:ext cx="1403930" cy="235962"/>
            </a:xfrm>
            <a:prstGeom prst="rect">
              <a:avLst/>
            </a:prstGeom>
          </p:spPr>
          <p:txBody>
            <a:bodyPr wrap="square" numCol="1">
              <a:spAutoFit/>
            </a:bodyPr>
            <a:lstStyle/>
            <a:p>
              <a:pPr algn="just"/>
              <a:r>
                <a:rPr lang="en-US" sz="1400" baseline="30000">
                  <a:solidFill>
                    <a:srgbClr val="45454D"/>
                  </a:solidFill>
                  <a:latin typeface="Arial Narrow" panose="020B0604020202020204" pitchFamily="34" charset="0"/>
                  <a:cs typeface="Arial Narrow" panose="020B0604020202020204" pitchFamily="34" charset="0"/>
                </a:rPr>
                <a:t>lorem</a:t>
              </a:r>
              <a:endParaRPr lang="en-US" sz="1200" b="0" i="0" u="none" strike="noStrike" baseline="30000">
                <a:solidFill>
                  <a:srgbClr val="45454D"/>
                </a:solidFill>
                <a:latin typeface="Lato" panose="020F0502020204030203" pitchFamily="34" charset="0"/>
              </a:endParaRPr>
            </a:p>
          </p:txBody>
        </p:sp>
      </p:grpSp>
      <p:grpSp>
        <p:nvGrpSpPr>
          <p:cNvPr id="69" name="Group 68">
            <a:extLst>
              <a:ext uri="{FF2B5EF4-FFF2-40B4-BE49-F238E27FC236}">
                <a16:creationId xmlns:a16="http://schemas.microsoft.com/office/drawing/2014/main" id="{B945621A-BDC0-9BD5-D953-395D25BFCE15}"/>
              </a:ext>
            </a:extLst>
          </p:cNvPr>
          <p:cNvGrpSpPr/>
          <p:nvPr/>
        </p:nvGrpSpPr>
        <p:grpSpPr>
          <a:xfrm>
            <a:off x="9607533" y="3653846"/>
            <a:ext cx="1403930" cy="613877"/>
            <a:chOff x="4191177" y="3823126"/>
            <a:chExt cx="1403930" cy="613877"/>
          </a:xfrm>
        </p:grpSpPr>
        <p:sp>
          <p:nvSpPr>
            <p:cNvPr id="70" name="TextBox 69">
              <a:extLst>
                <a:ext uri="{FF2B5EF4-FFF2-40B4-BE49-F238E27FC236}">
                  <a16:creationId xmlns:a16="http://schemas.microsoft.com/office/drawing/2014/main" id="{4A609761-1887-DADA-EBCD-5DC6D23F8F92}"/>
                </a:ext>
              </a:extLst>
            </p:cNvPr>
            <p:cNvSpPr txBox="1"/>
            <p:nvPr/>
          </p:nvSpPr>
          <p:spPr>
            <a:xfrm>
              <a:off x="4238494" y="3823126"/>
              <a:ext cx="1008609" cy="307777"/>
            </a:xfrm>
            <a:prstGeom prst="rect">
              <a:avLst/>
            </a:prstGeom>
            <a:noFill/>
          </p:spPr>
          <p:txBody>
            <a:bodyPr wrap="none" rtlCol="0">
              <a:spAutoFit/>
            </a:bodyPr>
            <a:lstStyle/>
            <a:p>
              <a:pPr algn="ctr"/>
              <a:r>
                <a:rPr lang="en-US" sz="1400" b="1">
                  <a:solidFill>
                    <a:srgbClr val="45454D"/>
                  </a:solidFill>
                  <a:latin typeface="Arial Narrow" panose="020B0604020202020204" pitchFamily="34" charset="0"/>
                  <a:ea typeface="Open Sans" panose="020B0606030504020204" pitchFamily="34" charset="0"/>
                  <a:cs typeface="Arial Narrow" panose="020B0604020202020204" pitchFamily="34" charset="0"/>
                </a:rPr>
                <a:t>TEXT HERE</a:t>
              </a:r>
            </a:p>
          </p:txBody>
        </p:sp>
        <p:sp>
          <p:nvSpPr>
            <p:cNvPr id="71" name="Rectangle 70">
              <a:extLst>
                <a:ext uri="{FF2B5EF4-FFF2-40B4-BE49-F238E27FC236}">
                  <a16:creationId xmlns:a16="http://schemas.microsoft.com/office/drawing/2014/main" id="{7338DD56-ECC6-E13E-9F2E-63FC870A5A6B}"/>
                </a:ext>
              </a:extLst>
            </p:cNvPr>
            <p:cNvSpPr/>
            <p:nvPr/>
          </p:nvSpPr>
          <p:spPr>
            <a:xfrm>
              <a:off x="4191177" y="4201041"/>
              <a:ext cx="1403930" cy="235962"/>
            </a:xfrm>
            <a:prstGeom prst="rect">
              <a:avLst/>
            </a:prstGeom>
          </p:spPr>
          <p:txBody>
            <a:bodyPr wrap="square" numCol="1">
              <a:spAutoFit/>
            </a:bodyPr>
            <a:lstStyle/>
            <a:p>
              <a:pPr algn="just"/>
              <a:r>
                <a:rPr lang="en-US" sz="1400" baseline="30000">
                  <a:solidFill>
                    <a:srgbClr val="45454D"/>
                  </a:solidFill>
                  <a:latin typeface="Arial Narrow" panose="020B0604020202020204" pitchFamily="34" charset="0"/>
                  <a:cs typeface="Arial Narrow" panose="020B0604020202020204" pitchFamily="34" charset="0"/>
                </a:rPr>
                <a:t>lorem</a:t>
              </a:r>
              <a:endParaRPr lang="en-US" sz="1200" b="0" i="0" u="none" strike="noStrike" baseline="30000">
                <a:solidFill>
                  <a:srgbClr val="45454D"/>
                </a:solidFill>
                <a:latin typeface="Lato" panose="020F0502020204030203" pitchFamily="34" charset="0"/>
              </a:endParaRPr>
            </a:p>
          </p:txBody>
        </p:sp>
      </p:grpSp>
    </p:spTree>
    <p:extLst>
      <p:ext uri="{BB962C8B-B14F-4D97-AF65-F5344CB8AC3E}">
        <p14:creationId xmlns:p14="http://schemas.microsoft.com/office/powerpoint/2010/main" val="296454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7EF72B2E-4AB1-4CBF-80E7-F1A983FD60A2}"/>
              </a:ext>
            </a:extLst>
          </p:cNvPr>
          <p:cNvSpPr txBox="1"/>
          <p:nvPr/>
        </p:nvSpPr>
        <p:spPr>
          <a:xfrm>
            <a:off x="7048373" y="1789679"/>
            <a:ext cx="4794751" cy="317587"/>
          </a:xfrm>
          <a:prstGeom prst="rect">
            <a:avLst/>
          </a:prstGeom>
          <a:noFill/>
        </p:spPr>
        <p:txBody>
          <a:bodyPr wrap="square" rtlCol="0">
            <a:spAutoFit/>
          </a:bodyPr>
          <a:lstStyle/>
          <a:p>
            <a:pPr>
              <a:lnSpc>
                <a:spcPct val="150000"/>
              </a:lnSpc>
            </a:pPr>
            <a:r>
              <a:rPr lang="en-US" sz="1100">
                <a:latin typeface="Arial Narrow" panose="020B0604020202020204" pitchFamily="34" charset="0"/>
                <a:cs typeface="Arial Narrow" panose="020B0604020202020204" pitchFamily="34" charset="0"/>
              </a:rPr>
              <a:t>Lorem Ipsum</a:t>
            </a:r>
          </a:p>
        </p:txBody>
      </p:sp>
      <p:sp>
        <p:nvSpPr>
          <p:cNvPr id="57" name="TextBox 56">
            <a:extLst>
              <a:ext uri="{FF2B5EF4-FFF2-40B4-BE49-F238E27FC236}">
                <a16:creationId xmlns:a16="http://schemas.microsoft.com/office/drawing/2014/main" id="{2FFE88FD-B61F-44AB-9604-E558806ADA18}"/>
              </a:ext>
            </a:extLst>
          </p:cNvPr>
          <p:cNvSpPr txBox="1"/>
          <p:nvPr/>
        </p:nvSpPr>
        <p:spPr>
          <a:xfrm>
            <a:off x="7048372" y="857869"/>
            <a:ext cx="4122645" cy="646331"/>
          </a:xfrm>
          <a:prstGeom prst="rect">
            <a:avLst/>
          </a:prstGeom>
          <a:noFill/>
        </p:spPr>
        <p:txBody>
          <a:bodyPr wrap="square" rtlCol="0">
            <a:spAutoFit/>
          </a:bodyPr>
          <a:lstStyle/>
          <a:p>
            <a:r>
              <a:rPr lang="en-US" sz="3600" b="1">
                <a:solidFill>
                  <a:srgbClr val="17758C"/>
                </a:solidFill>
                <a:latin typeface="Arial" panose="020B0604020202020204" pitchFamily="34" charset="0"/>
                <a:ea typeface="Open Sans" panose="020B0606030504020204" pitchFamily="34" charset="0"/>
                <a:cs typeface="Arial" panose="020B0604020202020204" pitchFamily="34" charset="0"/>
              </a:rPr>
              <a:t>TITLE</a:t>
            </a:r>
            <a:endParaRPr lang="en-ID" sz="3600" b="1">
              <a:solidFill>
                <a:srgbClr val="17758C"/>
              </a:solidFill>
              <a:latin typeface="Arial" panose="020B0604020202020204" pitchFamily="34" charset="0"/>
              <a:ea typeface="Open Sans" panose="020B0606030504020204" pitchFamily="34" charset="0"/>
              <a:cs typeface="Arial" panose="020B0604020202020204" pitchFamily="34" charset="0"/>
            </a:endParaRPr>
          </a:p>
        </p:txBody>
      </p:sp>
      <p:pic>
        <p:nvPicPr>
          <p:cNvPr id="60" name="Picture 59" descr="A map of the world&#10;&#10;Description automatically generated with medium confidence">
            <a:extLst>
              <a:ext uri="{FF2B5EF4-FFF2-40B4-BE49-F238E27FC236}">
                <a16:creationId xmlns:a16="http://schemas.microsoft.com/office/drawing/2014/main" id="{7BC2CCAC-B850-F877-DB91-DB6CBD2EF8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76" y="857869"/>
            <a:ext cx="5220651" cy="4919833"/>
          </a:xfrm>
          <a:prstGeom prst="rect">
            <a:avLst/>
          </a:prstGeom>
        </p:spPr>
      </p:pic>
    </p:spTree>
    <p:extLst>
      <p:ext uri="{BB962C8B-B14F-4D97-AF65-F5344CB8AC3E}">
        <p14:creationId xmlns:p14="http://schemas.microsoft.com/office/powerpoint/2010/main" val="255308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F72B2E-4AB1-4CBF-80E7-F1A983FD60A2}"/>
              </a:ext>
            </a:extLst>
          </p:cNvPr>
          <p:cNvSpPr txBox="1"/>
          <p:nvPr/>
        </p:nvSpPr>
        <p:spPr>
          <a:xfrm>
            <a:off x="2642627" y="4183798"/>
            <a:ext cx="6906745" cy="702180"/>
          </a:xfrm>
          <a:prstGeom prst="rect">
            <a:avLst/>
          </a:prstGeom>
          <a:noFill/>
        </p:spPr>
        <p:txBody>
          <a:bodyPr wrap="square" rtlCol="0">
            <a:spAutoFit/>
          </a:bodyPr>
          <a:lstStyle/>
          <a:p>
            <a:pPr algn="ctr">
              <a:lnSpc>
                <a:spcPct val="150000"/>
              </a:lnSpc>
            </a:pPr>
            <a:r>
              <a:rPr lang="en-US" sz="1400">
                <a:solidFill>
                  <a:srgbClr val="45454D"/>
                </a:solidFill>
                <a:latin typeface="Montserrat" panose="00000500000000000000" pitchFamily="2" charset="0"/>
              </a:rPr>
              <a:t>NAME:</a:t>
            </a:r>
          </a:p>
          <a:p>
            <a:pPr algn="ctr">
              <a:lnSpc>
                <a:spcPct val="150000"/>
              </a:lnSpc>
            </a:pPr>
            <a:r>
              <a:rPr lang="en-US" sz="1400">
                <a:solidFill>
                  <a:srgbClr val="45454D"/>
                </a:solidFill>
                <a:latin typeface="Montserrat" panose="00000500000000000000" pitchFamily="2" charset="0"/>
              </a:rPr>
              <a:t>EMAIL:</a:t>
            </a:r>
          </a:p>
        </p:txBody>
      </p:sp>
    </p:spTree>
    <p:extLst>
      <p:ext uri="{BB962C8B-B14F-4D97-AF65-F5344CB8AC3E}">
        <p14:creationId xmlns:p14="http://schemas.microsoft.com/office/powerpoint/2010/main" val="1322712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EME" id="{62FE8D48-82F7-6F40-9A0C-005B0D5D9DA0}" vid="{4434D1F4-BE85-184F-A32A-845201389C7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9974870E6236904A99BCA03D30336574" ma:contentTypeVersion="13" ma:contentTypeDescription="Δημιουργία νέου εγγράφου" ma:contentTypeScope="" ma:versionID="ce2c1fce9ed5b7b7cb3c7d70d2424a6d">
  <xsd:schema xmlns:xsd="http://www.w3.org/2001/XMLSchema" xmlns:xs="http://www.w3.org/2001/XMLSchema" xmlns:p="http://schemas.microsoft.com/office/2006/metadata/properties" xmlns:ns2="068adfcc-989f-4250-83b2-66a8896b2cf9" xmlns:ns3="a6cb4974-6314-4a11-bf29-fe63a51c3409" targetNamespace="http://schemas.microsoft.com/office/2006/metadata/properties" ma:root="true" ma:fieldsID="516cf3b1cd450ad578aa83e4daedaab8" ns2:_="" ns3:_="">
    <xsd:import namespace="068adfcc-989f-4250-83b2-66a8896b2cf9"/>
    <xsd:import namespace="a6cb4974-6314-4a11-bf29-fe63a51c34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adfcc-989f-4250-83b2-66a8896b2cf9" elementFormDefault="qualified">
    <xsd:import namespace="http://schemas.microsoft.com/office/2006/documentManagement/types"/>
    <xsd:import namespace="http://schemas.microsoft.com/office/infopath/2007/PartnerControls"/>
    <xsd:element name="_dlc_DocId" ma:index="8" nillable="true" ma:displayName="Τιμή αναγνωριστικού εγγράφου" ma:description="Η τιμή του αναγνωριστικού εγγράφου που έχει αντιστοιχιστεί σε αυτό το στοιχείο." ma:indexed="true" ma:internalName="_dlc_DocId" ma:readOnly="true">
      <xsd:simpleType>
        <xsd:restriction base="dms:Text"/>
      </xsd:simpleType>
    </xsd:element>
    <xsd:element name="_dlc_DocIdUrl" ma:index="9" nillable="true" ma:displayName="Αναγνωριστικό εγγράφου" ma:description="Μόνιμη σύνδεση σε αυτό το έγγραφο."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Κοινή χρήση με λεπτομέρειες" ma:internalName="SharedWithDetails" ma:readOnly="true">
      <xsd:simpleType>
        <xsd:restriction base="dms:Note">
          <xsd:maxLength value="255"/>
        </xsd:restriction>
      </xsd:simpleType>
    </xsd:element>
    <xsd:element name="TaxCatchAll" ma:index="19" nillable="true" ma:displayName="Taxonomy Catch All Column" ma:hidden="true" ma:list="{f9f39752-00d5-4e30-be28-61c9d74d5f73}" ma:internalName="TaxCatchAll" ma:showField="CatchAllData" ma:web="068adfcc-989f-4250-83b2-66a8896b2c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cb4974-6314-4a11-bf29-fe63a51c34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Ετικέτες εικόνας" ma:readOnly="false" ma:fieldId="{5cf76f15-5ced-4ddc-b409-7134ff3c332f}" ma:taxonomyMulti="true" ma:sspId="9328054b-ea7a-452d-aa3c-1953003f727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68adfcc-989f-4250-83b2-66a8896b2cf9">7KPHPMNVVYQX-1635158998-25908</_dlc_DocId>
    <_dlc_DocIdUrl xmlns="068adfcc-989f-4250-83b2-66a8896b2cf9">
      <Url>https://exelisisgre.sharepoint.com/sites/FileShares/_layouts/15/DocIdRedir.aspx?ID=7KPHPMNVVYQX-1635158998-25908</Url>
      <Description>7KPHPMNVVYQX-1635158998-25908</Description>
    </_dlc_DocIdUrl>
    <lcf76f155ced4ddcb4097134ff3c332f xmlns="a6cb4974-6314-4a11-bf29-fe63a51c3409">
      <Terms xmlns="http://schemas.microsoft.com/office/infopath/2007/PartnerControls"/>
    </lcf76f155ced4ddcb4097134ff3c332f>
    <TaxCatchAll xmlns="068adfcc-989f-4250-83b2-66a8896b2cf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5D06BA3-C4BB-43F2-BB59-3312EA66E79B}">
  <ds:schemaRefs>
    <ds:schemaRef ds:uri="068adfcc-989f-4250-83b2-66a8896b2cf9"/>
    <ds:schemaRef ds:uri="a6cb4974-6314-4a11-bf29-fe63a51c34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05ACB4-DF78-4059-B578-A5FC937F5D80}">
  <ds:schemaRefs>
    <ds:schemaRef ds:uri="068adfcc-989f-4250-83b2-66a8896b2cf9"/>
    <ds:schemaRef ds:uri="a6cb4974-6314-4a11-bf29-fe63a51c340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99492C2-40FB-4A39-9B8E-4264232532AD}">
  <ds:schemaRefs>
    <ds:schemaRef ds:uri="http://schemas.microsoft.com/sharepoint/v3/contenttype/forms"/>
  </ds:schemaRefs>
</ds:datastoreItem>
</file>

<file path=customXml/itemProps4.xml><?xml version="1.0" encoding="utf-8"?>
<ds:datastoreItem xmlns:ds="http://schemas.openxmlformats.org/officeDocument/2006/customXml" ds:itemID="{08705D67-26B6-4854-9920-9B0970753EE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27</TotalTime>
  <Words>112</Words>
  <Application>Microsoft Office PowerPoint</Application>
  <PresentationFormat>Ευρεία οθόνη</PresentationFormat>
  <Paragraphs>76</Paragraphs>
  <Slides>8</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8</vt:i4>
      </vt:variant>
    </vt:vector>
  </HeadingPairs>
  <TitlesOfParts>
    <vt:vector size="16" baseType="lpstr">
      <vt:lpstr>Arial</vt:lpstr>
      <vt:lpstr>Arial Narrow</vt:lpstr>
      <vt:lpstr>Calibri</vt:lpstr>
      <vt:lpstr>Calibri Light</vt:lpstr>
      <vt:lpstr>Lato</vt:lpstr>
      <vt:lpstr>Montserrat</vt:lpstr>
      <vt:lpstr>Open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Dionisia Aliki Maniati</cp:lastModifiedBy>
  <cp:revision>5</cp:revision>
  <dcterms:created xsi:type="dcterms:W3CDTF">2021-05-05T14:59:20Z</dcterms:created>
  <dcterms:modified xsi:type="dcterms:W3CDTF">2023-04-26T11:11:54Z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0x0101009974870E6236904A99BCA03D30336574</vt:lpwstr>
  </property>
  <property fmtid="{D5CDD505-2E9C-101B-9397-08002B2CF9AE}" pid="3" name="_dlc_DocIdItemGuid">
    <vt:lpwstr>fa1ffc7f-cd01-4dee-8c7d-d1fb531a9bba</vt:lpwstr>
  </property>
  <property fmtid="{D5CDD505-2E9C-101B-9397-08002B2CF9AE}" pid="4" name="MediaServiceImageTags">
    <vt:lpwstr/>
  </property>
</Properties>
</file>